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sldIdLst>
    <p:sldId id="256" r:id="rId3"/>
    <p:sldId id="257" r:id="rId4"/>
    <p:sldId id="261" r:id="rId5"/>
    <p:sldId id="263" r:id="rId6"/>
    <p:sldId id="280" r:id="rId7"/>
    <p:sldId id="279" r:id="rId8"/>
    <p:sldId id="282" r:id="rId9"/>
    <p:sldId id="272" r:id="rId10"/>
    <p:sldId id="281" r:id="rId11"/>
    <p:sldId id="274" r:id="rId12"/>
    <p:sldId id="283" r:id="rId13"/>
    <p:sldId id="273" r:id="rId14"/>
    <p:sldId id="286" r:id="rId15"/>
    <p:sldId id="287" r:id="rId16"/>
    <p:sldId id="284" r:id="rId17"/>
    <p:sldId id="276" r:id="rId18"/>
    <p:sldId id="285" r:id="rId19"/>
    <p:sldId id="275" r:id="rId20"/>
    <p:sldId id="288" r:id="rId21"/>
    <p:sldId id="271" r:id="rId22"/>
    <p:sldId id="277" r:id="rId23"/>
    <p:sldId id="278" r:id="rId24"/>
    <p:sldId id="289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FF505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1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TW"/>
  <c:chart>
    <c:autoTitleDeleted val="1"/>
    <c:view3D>
      <c:rotX val="30"/>
      <c:perspective val="0"/>
    </c:view3D>
    <c:plotArea>
      <c:layout>
        <c:manualLayout>
          <c:layoutTarget val="inner"/>
          <c:xMode val="edge"/>
          <c:yMode val="edge"/>
          <c:x val="4.3055555555555479E-2"/>
          <c:y val="0.19480424321959758"/>
          <c:w val="0.94444444444444464"/>
          <c:h val="0.78207166812481843"/>
        </c:manualLayout>
      </c:layout>
      <c:pie3DChart>
        <c:varyColors val="1"/>
        <c:ser>
          <c:idx val="0"/>
          <c:order val="0"/>
          <c:spPr>
            <a:solidFill>
              <a:schemeClr val="accent1">
                <a:hueOff val="0"/>
                <a:satOff val="0"/>
                <a:lumOff val="0"/>
              </a:schemeClr>
            </a:solidFill>
          </c:spPr>
          <c:explosion val="3"/>
          <c:dPt>
            <c:idx val="0"/>
            <c:spPr>
              <a:solidFill>
                <a:schemeClr val="accent1">
                  <a:hueOff val="0"/>
                  <a:satOff val="0"/>
                  <a:lumOff val="0"/>
                </a:schemeClr>
              </a:solidFill>
              <a:scene3d>
                <a:camera prst="orthographicFront"/>
                <a:lightRig rig="threePt" dir="t"/>
              </a:scene3d>
              <a:sp3d prstMaterial="flat">
                <a:bevelT/>
              </a:sp3d>
            </c:spPr>
          </c:dPt>
          <c:dPt>
            <c:idx val="1"/>
            <c:spPr>
              <a:solidFill>
                <a:srgbClr val="C00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2"/>
            <c:spPr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3"/>
            <c:spPr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4"/>
            <c:spPr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Pt>
            <c:idx val="5"/>
            <c:spPr>
              <a:solidFill>
                <a:srgbClr val="7030A0"/>
              </a:solidFill>
              <a:scene3d>
                <a:camera prst="orthographicFront"/>
                <a:lightRig rig="threePt" dir="t"/>
              </a:scene3d>
              <a:sp3d>
                <a:bevelT/>
              </a:sp3d>
            </c:spPr>
          </c:dPt>
          <c:dLbls>
            <c:dLbl>
              <c:idx val="0"/>
              <c:layout>
                <c:manualLayout>
                  <c:x val="-0.25798600174978176"/>
                  <c:y val="-0.16720764071157776"/>
                </c:manualLayout>
              </c:layout>
              <c:spPr/>
              <c:txPr>
                <a:bodyPr/>
                <a:lstStyle/>
                <a:p>
                  <a:pPr>
                    <a:defRPr sz="280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dLbl>
              <c:idx val="1"/>
              <c:layout>
                <c:manualLayout>
                  <c:x val="0.22056496062992129"/>
                  <c:y val="-0.22666666666666668"/>
                </c:manualLayout>
              </c:layout>
              <c:spPr/>
              <c:txPr>
                <a:bodyPr/>
                <a:lstStyle/>
                <a:p>
                  <a:pPr>
                    <a:defRPr sz="180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dLbl>
              <c:idx val="2"/>
              <c:layout>
                <c:manualLayout>
                  <c:x val="0.17983236740722097"/>
                  <c:y val="8.4923612476106664E-2"/>
                </c:manualLayout>
              </c:layout>
              <c:spPr/>
              <c:txPr>
                <a:bodyPr/>
                <a:lstStyle/>
                <a:p>
                  <a:pPr>
                    <a:defRPr sz="1800">
                      <a:solidFill>
                        <a:schemeClr val="bg1"/>
                      </a:solidFill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dLbl>
              <c:idx val="3"/>
              <c:layout>
                <c:manualLayout>
                  <c:x val="-0.17600787401574802"/>
                  <c:y val="0.12615740740740741"/>
                </c:manualLayout>
              </c:layout>
              <c:spPr/>
              <c:txPr>
                <a:bodyPr/>
                <a:lstStyle/>
                <a:p>
                  <a:pPr>
                    <a:defRPr sz="2000"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dLbl>
              <c:idx val="4"/>
              <c:layout>
                <c:manualLayout>
                  <c:x val="-1.5103346456692908E-2"/>
                  <c:y val="-8.8163458734325014E-3"/>
                </c:manualLayout>
              </c:layout>
              <c:spPr/>
              <c:txPr>
                <a:bodyPr/>
                <a:lstStyle/>
                <a:p>
                  <a:pPr>
                    <a:defRPr sz="1800"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dLbl>
              <c:idx val="5"/>
              <c:layout>
                <c:manualLayout>
                  <c:x val="0.12884470691163605"/>
                  <c:y val="-7.6589384660250785E-3"/>
                </c:manualLayout>
              </c:layout>
              <c:spPr/>
              <c:txPr>
                <a:bodyPr/>
                <a:lstStyle/>
                <a:p>
                  <a:pPr>
                    <a:defRPr sz="1800">
                      <a:latin typeface="Times New Roman" pitchFamily="18" charset="0"/>
                      <a:cs typeface="Times New Roman" pitchFamily="18" charset="0"/>
                    </a:defRPr>
                  </a:pPr>
                  <a:endParaRPr lang="zh-TW"/>
                </a:p>
              </c:txPr>
              <c:showCatName val="1"/>
              <c:showPercent val="1"/>
              <c:separator> </c:separator>
            </c:dLbl>
            <c:txPr>
              <a:bodyPr/>
              <a:lstStyle/>
              <a:p>
                <a:pPr>
                  <a:defRPr>
                    <a:latin typeface="Times New Roman" pitchFamily="18" charset="0"/>
                    <a:cs typeface="Times New Roman" pitchFamily="18" charset="0"/>
                  </a:defRPr>
                </a:pPr>
                <a:endParaRPr lang="zh-TW"/>
              </a:p>
            </c:txPr>
            <c:showPercent val="1"/>
            <c:showLeaderLines val="1"/>
          </c:dLbls>
          <c:cat>
            <c:strRef>
              <c:f>Sheet1!$A$1:$F$1</c:f>
              <c:strCache>
                <c:ptCount val="6"/>
                <c:pt idx="0">
                  <c:v>IE</c:v>
                </c:pt>
                <c:pt idx="1">
                  <c:v>Firefox</c:v>
                </c:pt>
                <c:pt idx="2">
                  <c:v>Chrome</c:v>
                </c:pt>
                <c:pt idx="3">
                  <c:v>Safari</c:v>
                </c:pt>
                <c:pt idx="4">
                  <c:v>Opera</c:v>
                </c:pt>
                <c:pt idx="5">
                  <c:v>Other</c:v>
                </c:pt>
              </c:strCache>
            </c:strRef>
          </c:cat>
          <c:val>
            <c:numRef>
              <c:f>Sheet1!$A$2:$F$2</c:f>
              <c:numCache>
                <c:formatCode>General</c:formatCode>
                <c:ptCount val="6"/>
                <c:pt idx="0">
                  <c:v>56.15</c:v>
                </c:pt>
                <c:pt idx="1">
                  <c:v>19.149999999999999</c:v>
                </c:pt>
                <c:pt idx="2">
                  <c:v>17.170000000000005</c:v>
                </c:pt>
                <c:pt idx="3">
                  <c:v>5.55</c:v>
                </c:pt>
                <c:pt idx="4">
                  <c:v>1.58</c:v>
                </c:pt>
                <c:pt idx="5">
                  <c:v>0.4</c:v>
                </c:pt>
              </c:numCache>
            </c:numRef>
          </c:val>
        </c:ser>
        <c:dLbls>
          <c:showPercent val="1"/>
        </c:dLbls>
      </c:pie3DChart>
    </c:plotArea>
    <c:plotVisOnly val="1"/>
  </c:chart>
  <c:spPr>
    <a:effectLst/>
    <a:scene3d>
      <a:camera prst="orthographicFront"/>
      <a:lightRig rig="threePt" dir="t"/>
    </a:scene3d>
    <a:sp3d/>
  </c:sp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098A7-F3BB-4689-95A5-FEB45E972E2C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>
        <a:scene3d>
          <a:camera prst="isometricOffAxis2Left"/>
          <a:lightRig rig="threePt" dir="t"/>
        </a:scene3d>
      </dgm:spPr>
      <dgm:t>
        <a:bodyPr/>
        <a:lstStyle/>
        <a:p>
          <a:endParaRPr lang="zh-TW" altLang="en-US"/>
        </a:p>
      </dgm:t>
    </dgm:pt>
    <dgm:pt modelId="{483095C3-D856-4639-848A-2313A55059B6}">
      <dgm:prSet phldrT="[文字]"/>
      <dgm:spPr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r>
            <a:rPr lang="zh-TW" altLang="en-US" dirty="0" smtClean="0">
              <a:ln>
                <a:noFill/>
              </a:ln>
              <a:latin typeface="王漢宗特明體繁" pitchFamily="18" charset="-120"/>
              <a:ea typeface="王漢宗特明體繁" pitchFamily="18" charset="-120"/>
            </a:rPr>
            <a:t>網頁製作</a:t>
          </a:r>
          <a:endParaRPr lang="zh-TW" altLang="en-US" dirty="0">
            <a:ln>
              <a:noFill/>
            </a:ln>
            <a:latin typeface="王漢宗特明體繁" pitchFamily="18" charset="-120"/>
            <a:ea typeface="王漢宗特明體繁" pitchFamily="18" charset="-120"/>
          </a:endParaRPr>
        </a:p>
      </dgm:t>
    </dgm:pt>
    <dgm:pt modelId="{2BB7949C-223B-4BE7-ABB5-FDA8002A6445}" type="parTrans" cxnId="{3E75B490-C995-4718-BF3A-16A73C4D3D0D}">
      <dgm:prSet/>
      <dgm:spPr/>
      <dgm:t>
        <a:bodyPr/>
        <a:lstStyle/>
        <a:p>
          <a:endParaRPr lang="zh-TW" altLang="en-US"/>
        </a:p>
      </dgm:t>
    </dgm:pt>
    <dgm:pt modelId="{757560CF-3AC7-4C9D-B306-E58B36A5758A}" type="sibTrans" cxnId="{3E75B490-C995-4718-BF3A-16A73C4D3D0D}">
      <dgm:prSet/>
      <dgm:spPr>
        <a:solidFill>
          <a:srgbClr val="FF0000"/>
        </a:solidFill>
        <a:ln w="101600" cap="rnd">
          <a:solidFill>
            <a:srgbClr val="7030A0"/>
          </a:solidFill>
          <a:round/>
        </a:ln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endParaRPr lang="zh-TW" altLang="en-US"/>
        </a:p>
      </dgm:t>
    </dgm:pt>
    <dgm:pt modelId="{5F91D454-469A-4699-A2E1-F9AF2D0751D1}">
      <dgm:prSet phldrT="[文字]"/>
      <dgm:spPr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網頁發佈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496CD576-12B8-4281-98D6-FA9D93D3B93C}" type="parTrans" cxnId="{FCFA772D-6735-421E-AEA6-D7834C5CFC92}">
      <dgm:prSet/>
      <dgm:spPr/>
      <dgm:t>
        <a:bodyPr/>
        <a:lstStyle/>
        <a:p>
          <a:endParaRPr lang="zh-TW" altLang="en-US"/>
        </a:p>
      </dgm:t>
    </dgm:pt>
    <dgm:pt modelId="{2068C865-8EE6-4055-919B-3BD19B841092}" type="sibTrans" cxnId="{FCFA772D-6735-421E-AEA6-D7834C5CFC92}">
      <dgm:prSet/>
      <dgm:spPr>
        <a:ln w="101600" cap="rnd">
          <a:solidFill>
            <a:srgbClr val="00B0F0"/>
          </a:solidFill>
        </a:ln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endParaRPr lang="zh-TW" altLang="en-US"/>
        </a:p>
      </dgm:t>
    </dgm:pt>
    <dgm:pt modelId="{7B792321-78E8-4A05-B8FD-9F72CB6A0B29}">
      <dgm:prSet phldrT="[文字]"/>
      <dgm:spPr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網頁測試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45A21F5C-D2FA-43D7-9895-372F3FBEB65D}" type="parTrans" cxnId="{75D8C0FA-D54E-4309-B252-09FF7BCEEB27}">
      <dgm:prSet/>
      <dgm:spPr/>
      <dgm:t>
        <a:bodyPr/>
        <a:lstStyle/>
        <a:p>
          <a:endParaRPr lang="zh-TW" altLang="en-US"/>
        </a:p>
      </dgm:t>
    </dgm:pt>
    <dgm:pt modelId="{CB62104A-E4FF-405E-BF03-BEF98AA49367}" type="sibTrans" cxnId="{75D8C0FA-D54E-4309-B252-09FF7BCEEB27}">
      <dgm:prSet/>
      <dgm:spPr>
        <a:ln w="101600" cap="rnd">
          <a:solidFill>
            <a:srgbClr val="00B050"/>
          </a:solidFill>
        </a:ln>
        <a:scene3d>
          <a:camera prst="isometricOffAxis2Left"/>
          <a:lightRig rig="threePt" dir="t"/>
        </a:scene3d>
        <a:sp3d>
          <a:bevelT w="101600" prst="relaxedInset"/>
        </a:sp3d>
      </dgm:spPr>
      <dgm:t>
        <a:bodyPr/>
        <a:lstStyle/>
        <a:p>
          <a:endParaRPr lang="zh-TW" altLang="en-US"/>
        </a:p>
      </dgm:t>
    </dgm:pt>
    <dgm:pt modelId="{67DEE054-1471-44A6-B4FC-1740E8E1900E}" type="pres">
      <dgm:prSet presAssocID="{14C098A7-F3BB-4689-95A5-FEB45E972E2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7E738A9-C1C8-4AE6-ADE5-700E38FCDBD8}" type="pres">
      <dgm:prSet presAssocID="{483095C3-D856-4639-848A-2313A55059B6}" presName="node" presStyleLbl="node1" presStyleIdx="0" presStyleCnt="3" custRadScaleRad="77825" custRadScaleInc="-320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B416E7-5B40-40BD-B2F6-346ED88C590B}" type="pres">
      <dgm:prSet presAssocID="{483095C3-D856-4639-848A-2313A55059B6}" presName="spNode" presStyleCnt="0"/>
      <dgm:spPr>
        <a:scene3d>
          <a:camera prst="isometricOffAxis2Left"/>
          <a:lightRig rig="threePt" dir="t"/>
        </a:scene3d>
        <a:sp3d>
          <a:bevelT w="101600" prst="relaxedInset"/>
        </a:sp3d>
      </dgm:spPr>
    </dgm:pt>
    <dgm:pt modelId="{E8B22F5A-C8B0-4A4D-A440-D7C9D5CE951F}" type="pres">
      <dgm:prSet presAssocID="{757560CF-3AC7-4C9D-B306-E58B36A5758A}" presName="sibTrans" presStyleLbl="sibTrans1D1" presStyleIdx="0" presStyleCnt="3"/>
      <dgm:spPr/>
      <dgm:t>
        <a:bodyPr/>
        <a:lstStyle/>
        <a:p>
          <a:endParaRPr lang="zh-TW" altLang="en-US"/>
        </a:p>
      </dgm:t>
    </dgm:pt>
    <dgm:pt modelId="{FC4EE005-21A3-4D8B-8183-5138AD48BFB5}" type="pres">
      <dgm:prSet presAssocID="{5F91D454-469A-4699-A2E1-F9AF2D0751D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841F6CB-1439-424C-85F7-5241E79AADD6}" type="pres">
      <dgm:prSet presAssocID="{5F91D454-469A-4699-A2E1-F9AF2D0751D1}" presName="spNode" presStyleCnt="0"/>
      <dgm:spPr>
        <a:scene3d>
          <a:camera prst="isometricOffAxis2Left"/>
          <a:lightRig rig="threePt" dir="t"/>
        </a:scene3d>
        <a:sp3d>
          <a:bevelT w="101600" prst="relaxedInset"/>
        </a:sp3d>
      </dgm:spPr>
    </dgm:pt>
    <dgm:pt modelId="{D5E06FA3-FCBB-458C-BF41-B8633663D330}" type="pres">
      <dgm:prSet presAssocID="{2068C865-8EE6-4055-919B-3BD19B841092}" presName="sibTrans" presStyleLbl="sibTrans1D1" presStyleIdx="1" presStyleCnt="3"/>
      <dgm:spPr/>
      <dgm:t>
        <a:bodyPr/>
        <a:lstStyle/>
        <a:p>
          <a:endParaRPr lang="zh-TW" altLang="en-US"/>
        </a:p>
      </dgm:t>
    </dgm:pt>
    <dgm:pt modelId="{A16286F2-BC5E-494C-9658-4E59C17CA828}" type="pres">
      <dgm:prSet presAssocID="{7B792321-78E8-4A05-B8FD-9F72CB6A0B2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CCAD00-1CE1-4174-961B-EBB5D22EBB10}" type="pres">
      <dgm:prSet presAssocID="{7B792321-78E8-4A05-B8FD-9F72CB6A0B29}" presName="spNode" presStyleCnt="0"/>
      <dgm:spPr>
        <a:scene3d>
          <a:camera prst="isometricOffAxis2Left"/>
          <a:lightRig rig="threePt" dir="t"/>
        </a:scene3d>
        <a:sp3d>
          <a:bevelT w="101600" prst="relaxedInset"/>
        </a:sp3d>
      </dgm:spPr>
    </dgm:pt>
    <dgm:pt modelId="{C102A5BD-CC91-4C5B-A15A-24248DF9981B}" type="pres">
      <dgm:prSet presAssocID="{CB62104A-E4FF-405E-BF03-BEF98AA49367}" presName="sibTrans" presStyleLbl="sibTrans1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3FCE8BA8-B101-4BE4-9A30-CAB5D6FA7315}" type="presOf" srcId="{2068C865-8EE6-4055-919B-3BD19B841092}" destId="{D5E06FA3-FCBB-458C-BF41-B8633663D330}" srcOrd="0" destOrd="0" presId="urn:microsoft.com/office/officeart/2005/8/layout/cycle5"/>
    <dgm:cxn modelId="{29346846-D15C-4ACF-96DB-31E0E1988EED}" type="presOf" srcId="{7B792321-78E8-4A05-B8FD-9F72CB6A0B29}" destId="{A16286F2-BC5E-494C-9658-4E59C17CA828}" srcOrd="0" destOrd="0" presId="urn:microsoft.com/office/officeart/2005/8/layout/cycle5"/>
    <dgm:cxn modelId="{FCFA772D-6735-421E-AEA6-D7834C5CFC92}" srcId="{14C098A7-F3BB-4689-95A5-FEB45E972E2C}" destId="{5F91D454-469A-4699-A2E1-F9AF2D0751D1}" srcOrd="1" destOrd="0" parTransId="{496CD576-12B8-4281-98D6-FA9D93D3B93C}" sibTransId="{2068C865-8EE6-4055-919B-3BD19B841092}"/>
    <dgm:cxn modelId="{3E75B490-C995-4718-BF3A-16A73C4D3D0D}" srcId="{14C098A7-F3BB-4689-95A5-FEB45E972E2C}" destId="{483095C3-D856-4639-848A-2313A55059B6}" srcOrd="0" destOrd="0" parTransId="{2BB7949C-223B-4BE7-ABB5-FDA8002A6445}" sibTransId="{757560CF-3AC7-4C9D-B306-E58B36A5758A}"/>
    <dgm:cxn modelId="{41BC736D-B700-4EDA-858C-E773D960C11A}" type="presOf" srcId="{757560CF-3AC7-4C9D-B306-E58B36A5758A}" destId="{E8B22F5A-C8B0-4A4D-A440-D7C9D5CE951F}" srcOrd="0" destOrd="0" presId="urn:microsoft.com/office/officeart/2005/8/layout/cycle5"/>
    <dgm:cxn modelId="{83EC8298-554F-45C2-A892-C3F08094F703}" type="presOf" srcId="{5F91D454-469A-4699-A2E1-F9AF2D0751D1}" destId="{FC4EE005-21A3-4D8B-8183-5138AD48BFB5}" srcOrd="0" destOrd="0" presId="urn:microsoft.com/office/officeart/2005/8/layout/cycle5"/>
    <dgm:cxn modelId="{B66AEA31-DB0B-4F17-8299-A1465E025F28}" type="presOf" srcId="{14C098A7-F3BB-4689-95A5-FEB45E972E2C}" destId="{67DEE054-1471-44A6-B4FC-1740E8E1900E}" srcOrd="0" destOrd="0" presId="urn:microsoft.com/office/officeart/2005/8/layout/cycle5"/>
    <dgm:cxn modelId="{75D8C0FA-D54E-4309-B252-09FF7BCEEB27}" srcId="{14C098A7-F3BB-4689-95A5-FEB45E972E2C}" destId="{7B792321-78E8-4A05-B8FD-9F72CB6A0B29}" srcOrd="2" destOrd="0" parTransId="{45A21F5C-D2FA-43D7-9895-372F3FBEB65D}" sibTransId="{CB62104A-E4FF-405E-BF03-BEF98AA49367}"/>
    <dgm:cxn modelId="{6FE93691-729B-491A-A2D7-8696EBC3FAB0}" type="presOf" srcId="{483095C3-D856-4639-848A-2313A55059B6}" destId="{17E738A9-C1C8-4AE6-ADE5-700E38FCDBD8}" srcOrd="0" destOrd="0" presId="urn:microsoft.com/office/officeart/2005/8/layout/cycle5"/>
    <dgm:cxn modelId="{C5FA97A5-5312-401A-8110-98232036E149}" type="presOf" srcId="{CB62104A-E4FF-405E-BF03-BEF98AA49367}" destId="{C102A5BD-CC91-4C5B-A15A-24248DF9981B}" srcOrd="0" destOrd="0" presId="urn:microsoft.com/office/officeart/2005/8/layout/cycle5"/>
    <dgm:cxn modelId="{978CBA7E-3D46-48C7-AD59-01E5E22A3691}" type="presParOf" srcId="{67DEE054-1471-44A6-B4FC-1740E8E1900E}" destId="{17E738A9-C1C8-4AE6-ADE5-700E38FCDBD8}" srcOrd="0" destOrd="0" presId="urn:microsoft.com/office/officeart/2005/8/layout/cycle5"/>
    <dgm:cxn modelId="{51C5FB9B-DB79-40B6-A97F-1C8E2DC56200}" type="presParOf" srcId="{67DEE054-1471-44A6-B4FC-1740E8E1900E}" destId="{ACB416E7-5B40-40BD-B2F6-346ED88C590B}" srcOrd="1" destOrd="0" presId="urn:microsoft.com/office/officeart/2005/8/layout/cycle5"/>
    <dgm:cxn modelId="{BA6B9DFD-05E3-4E9D-AE6A-F8B314283F30}" type="presParOf" srcId="{67DEE054-1471-44A6-B4FC-1740E8E1900E}" destId="{E8B22F5A-C8B0-4A4D-A440-D7C9D5CE951F}" srcOrd="2" destOrd="0" presId="urn:microsoft.com/office/officeart/2005/8/layout/cycle5"/>
    <dgm:cxn modelId="{B8ECB20A-19AE-4FEC-A9A1-4939A06D78A5}" type="presParOf" srcId="{67DEE054-1471-44A6-B4FC-1740E8E1900E}" destId="{FC4EE005-21A3-4D8B-8183-5138AD48BFB5}" srcOrd="3" destOrd="0" presId="urn:microsoft.com/office/officeart/2005/8/layout/cycle5"/>
    <dgm:cxn modelId="{9DF7B85C-8682-4C1F-BFB5-C2788FAF2081}" type="presParOf" srcId="{67DEE054-1471-44A6-B4FC-1740E8E1900E}" destId="{C841F6CB-1439-424C-85F7-5241E79AADD6}" srcOrd="4" destOrd="0" presId="urn:microsoft.com/office/officeart/2005/8/layout/cycle5"/>
    <dgm:cxn modelId="{67761DA2-1B38-4A68-BF64-79961CBEC5B0}" type="presParOf" srcId="{67DEE054-1471-44A6-B4FC-1740E8E1900E}" destId="{D5E06FA3-FCBB-458C-BF41-B8633663D330}" srcOrd="5" destOrd="0" presId="urn:microsoft.com/office/officeart/2005/8/layout/cycle5"/>
    <dgm:cxn modelId="{66C8D353-7506-4172-B5C4-24A0450DA857}" type="presParOf" srcId="{67DEE054-1471-44A6-B4FC-1740E8E1900E}" destId="{A16286F2-BC5E-494C-9658-4E59C17CA828}" srcOrd="6" destOrd="0" presId="urn:microsoft.com/office/officeart/2005/8/layout/cycle5"/>
    <dgm:cxn modelId="{3732A037-6986-4DF1-BA7D-7F79EF54EAB7}" type="presParOf" srcId="{67DEE054-1471-44A6-B4FC-1740E8E1900E}" destId="{59CCAD00-1CE1-4174-961B-EBB5D22EBB10}" srcOrd="7" destOrd="0" presId="urn:microsoft.com/office/officeart/2005/8/layout/cycle5"/>
    <dgm:cxn modelId="{D79EBFE8-929E-4722-ACAB-D8FB9E3EA8EA}" type="presParOf" srcId="{67DEE054-1471-44A6-B4FC-1740E8E1900E}" destId="{C102A5BD-CC91-4C5B-A15A-24248DF9981B}" srcOrd="8" destOrd="0" presId="urn:microsoft.com/office/officeart/2005/8/layout/cycle5"/>
  </dgm:cxnLst>
  <dgm:bg>
    <a:effectLst>
      <a:outerShdw blurRad="88900" dist="635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7F5E3E-9310-4229-B574-BBE008C59903}" type="doc">
      <dgm:prSet loTypeId="urn:microsoft.com/office/officeart/2005/8/layout/cycle3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5955BEA0-3869-46D8-A93E-B48BC1483467}">
      <dgm:prSet phldrT="[文字]"/>
      <dgm:spPr>
        <a:scene3d>
          <a:camera prst="orthographicFront"/>
          <a:lightRig rig="threePt" dir="t">
            <a:rot lat="0" lon="0" rev="7500000"/>
          </a:lightRig>
        </a:scene3d>
        <a:sp3d prstMaterial="softEdge">
          <a:bevelT w="127000" h="25400" prst="hardEdge"/>
        </a:sp3d>
      </dgm:spPr>
      <dgm:t>
        <a:bodyPr/>
        <a:lstStyle/>
        <a:p>
          <a:r>
            <a:rPr lang="zh-TW" altLang="en-US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>網站</a:t>
          </a:r>
          <a:r>
            <a:rPr lang="en-US" altLang="zh-TW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/>
          </a:r>
          <a:br>
            <a:rPr lang="en-US" altLang="zh-TW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</a:br>
          <a:r>
            <a:rPr lang="zh-TW" altLang="en-US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>更新與維護</a:t>
          </a:r>
          <a:endParaRPr lang="zh-TW" altLang="en-US" dirty="0">
            <a:ln>
              <a:noFill/>
            </a:ln>
            <a:solidFill>
              <a:srgbClr val="FFC000"/>
            </a:solidFill>
            <a:latin typeface="王漢宗特明體繁" pitchFamily="18" charset="-120"/>
            <a:ea typeface="王漢宗特明體繁" pitchFamily="18" charset="-120"/>
          </a:endParaRPr>
        </a:p>
      </dgm:t>
    </dgm:pt>
    <dgm:pt modelId="{058F7E5A-B238-4FEE-97B0-1FC751B3BE05}" type="parTrans" cxnId="{6681CA27-6913-47F4-BA6E-8AF9AEAB7DF7}">
      <dgm:prSet/>
      <dgm:spPr/>
      <dgm:t>
        <a:bodyPr/>
        <a:lstStyle/>
        <a:p>
          <a:endParaRPr lang="zh-TW" altLang="en-US"/>
        </a:p>
      </dgm:t>
    </dgm:pt>
    <dgm:pt modelId="{F8E6CBAD-3C71-4559-B11D-ECEDBA50AF7C}" type="sibTrans" cxnId="{6681CA27-6913-47F4-BA6E-8AF9AEAB7DF7}">
      <dgm:prSet/>
      <dgm:spPr/>
      <dgm:t>
        <a:bodyPr/>
        <a:lstStyle/>
        <a:p>
          <a:endParaRPr lang="zh-TW" altLang="en-US"/>
        </a:p>
      </dgm:t>
    </dgm:pt>
    <dgm:pt modelId="{67BDF03D-C132-44D7-9CD6-3E7C450ABF59}">
      <dgm:prSet phldrT="[文字]"/>
      <dgm:spPr/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網頁製作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FC2E21E4-1DD8-462C-80AB-04F3E90DA5F3}" type="parTrans" cxnId="{B801CD70-C1AE-408A-A707-9D8EEEAC5592}">
      <dgm:prSet/>
      <dgm:spPr/>
      <dgm:t>
        <a:bodyPr/>
        <a:lstStyle/>
        <a:p>
          <a:endParaRPr lang="zh-TW" altLang="en-US"/>
        </a:p>
      </dgm:t>
    </dgm:pt>
    <dgm:pt modelId="{2520110D-E40F-4DAD-8777-2D4DE41B0BC9}" type="sibTrans" cxnId="{B801CD70-C1AE-408A-A707-9D8EEEAC5592}">
      <dgm:prSet/>
      <dgm:spPr/>
      <dgm:t>
        <a:bodyPr/>
        <a:lstStyle/>
        <a:p>
          <a:endParaRPr lang="zh-TW" altLang="en-US"/>
        </a:p>
      </dgm:t>
    </dgm:pt>
    <dgm:pt modelId="{58653E6B-252E-4313-A4A2-242069533422}">
      <dgm:prSet phldrT="[文字]"/>
      <dgm:spPr/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網頁測試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C6B7D84A-B8E6-4A03-9D6E-F53A67FDD845}" type="parTrans" cxnId="{9AE3EE5A-6631-4B13-8A4B-DA01577D5DAD}">
      <dgm:prSet/>
      <dgm:spPr/>
      <dgm:t>
        <a:bodyPr/>
        <a:lstStyle/>
        <a:p>
          <a:endParaRPr lang="zh-TW" altLang="en-US"/>
        </a:p>
      </dgm:t>
    </dgm:pt>
    <dgm:pt modelId="{B00A2197-931D-40CC-B9F0-9E0EDF7DEABE}" type="sibTrans" cxnId="{9AE3EE5A-6631-4B13-8A4B-DA01577D5DAD}">
      <dgm:prSet/>
      <dgm:spPr/>
      <dgm:t>
        <a:bodyPr/>
        <a:lstStyle/>
        <a:p>
          <a:endParaRPr lang="zh-TW" altLang="en-US"/>
        </a:p>
      </dgm:t>
    </dgm:pt>
    <dgm:pt modelId="{B3B0C4CB-DAEB-46DA-9621-F25640876FA0}">
      <dgm:prSet phldrT="[文字]"/>
      <dgm:spPr/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網頁發佈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1BA6D547-277A-4D9F-A24B-4B90D86D63DD}" type="parTrans" cxnId="{A489CA19-AB11-4E82-8FDA-4855FCBA9D49}">
      <dgm:prSet/>
      <dgm:spPr/>
      <dgm:t>
        <a:bodyPr/>
        <a:lstStyle/>
        <a:p>
          <a:endParaRPr lang="zh-TW" altLang="en-US"/>
        </a:p>
      </dgm:t>
    </dgm:pt>
    <dgm:pt modelId="{37F610E7-63B2-427B-8CE6-D427F9D403D3}" type="sibTrans" cxnId="{A489CA19-AB11-4E82-8FDA-4855FCBA9D49}">
      <dgm:prSet/>
      <dgm:spPr/>
      <dgm:t>
        <a:bodyPr/>
        <a:lstStyle/>
        <a:p>
          <a:endParaRPr lang="zh-TW" altLang="en-US"/>
        </a:p>
      </dgm:t>
    </dgm:pt>
    <dgm:pt modelId="{2229FFD3-F971-463B-A0F0-8583AF353DE0}">
      <dgm:prSet phldrT="[文字]"/>
      <dgm:spPr/>
      <dgm:t>
        <a:bodyPr/>
        <a:lstStyle/>
        <a:p>
          <a:r>
            <a:rPr lang="zh-TW" altLang="en-US" dirty="0" smtClean="0">
              <a:latin typeface="王漢宗特明體繁" pitchFamily="18" charset="-120"/>
              <a:ea typeface="王漢宗特明體繁" pitchFamily="18" charset="-120"/>
            </a:rPr>
            <a:t>網頁更新</a:t>
          </a:r>
          <a:endParaRPr lang="zh-TW" altLang="en-US" dirty="0">
            <a:latin typeface="王漢宗特明體繁" pitchFamily="18" charset="-120"/>
            <a:ea typeface="王漢宗特明體繁" pitchFamily="18" charset="-120"/>
          </a:endParaRPr>
        </a:p>
      </dgm:t>
    </dgm:pt>
    <dgm:pt modelId="{266FAE86-C959-4959-9CF0-E4530C0F549D}" type="parTrans" cxnId="{A64C173F-06E2-4E18-B4E8-EEB94149FEFE}">
      <dgm:prSet/>
      <dgm:spPr/>
      <dgm:t>
        <a:bodyPr/>
        <a:lstStyle/>
        <a:p>
          <a:endParaRPr lang="zh-TW" altLang="en-US"/>
        </a:p>
      </dgm:t>
    </dgm:pt>
    <dgm:pt modelId="{492995C5-92A1-4F41-9C86-3C8C0C33CB08}" type="sibTrans" cxnId="{A64C173F-06E2-4E18-B4E8-EEB94149FEFE}">
      <dgm:prSet/>
      <dgm:spPr/>
      <dgm:t>
        <a:bodyPr/>
        <a:lstStyle/>
        <a:p>
          <a:endParaRPr lang="zh-TW" altLang="en-US"/>
        </a:p>
      </dgm:t>
    </dgm:pt>
    <dgm:pt modelId="{8E9B69FC-9DCB-4523-A0C0-671CEB463780}" type="pres">
      <dgm:prSet presAssocID="{047F5E3E-9310-4229-B574-BBE008C599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CD68596-5E8C-43C3-804D-A3EF59FC3BFF}" type="pres">
      <dgm:prSet presAssocID="{047F5E3E-9310-4229-B574-BBE008C59903}" presName="cycle" presStyleCnt="0"/>
      <dgm:spPr/>
    </dgm:pt>
    <dgm:pt modelId="{A463F50E-ECD7-43EB-8D8A-66B1974E5D16}" type="pres">
      <dgm:prSet presAssocID="{5955BEA0-3869-46D8-A93E-B48BC1483467}" presName="nodeFirstNode" presStyleLbl="node1" presStyleIdx="0" presStyleCnt="5" custScaleX="156445" custScaleY="12234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730C2CF-721B-4DA8-86AA-D0D3266EC0B5}" type="pres">
      <dgm:prSet presAssocID="{F8E6CBAD-3C71-4559-B11D-ECEDBA50AF7C}" presName="sibTransFirstNode" presStyleLbl="bgShp" presStyleIdx="0" presStyleCnt="1"/>
      <dgm:spPr/>
      <dgm:t>
        <a:bodyPr/>
        <a:lstStyle/>
        <a:p>
          <a:endParaRPr lang="zh-TW" altLang="en-US"/>
        </a:p>
      </dgm:t>
    </dgm:pt>
    <dgm:pt modelId="{752B0261-CE39-435D-9FF5-3A02AAB2050D}" type="pres">
      <dgm:prSet presAssocID="{67BDF03D-C132-44D7-9CD6-3E7C450ABF59}" presName="nodeFollowingNodes" presStyleLbl="node1" presStyleIdx="1" presStyleCnt="5" custRadScaleRad="100106" custRadScaleInc="2231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F8D5255-C5BF-4D4C-BA6C-E7071D2A3752}" type="pres">
      <dgm:prSet presAssocID="{58653E6B-252E-4313-A4A2-242069533422}" presName="nodeFollowingNodes" presStyleLbl="node1" presStyleIdx="2" presStyleCnt="5" custRadScaleRad="103181" custRadScaleInc="-174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8516513-976A-4F11-90C1-CD626C4893E7}" type="pres">
      <dgm:prSet presAssocID="{B3B0C4CB-DAEB-46DA-9621-F25640876FA0}" presName="nodeFollowingNodes" presStyleLbl="node1" presStyleIdx="3" presStyleCnt="5" custRadScaleRad="100444" custRadScaleInc="1492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A756325-1009-4356-B543-85C331014387}" type="pres">
      <dgm:prSet presAssocID="{2229FFD3-F971-463B-A0F0-8583AF353DE0}" presName="nodeFollowingNodes" presStyleLbl="node1" presStyleIdx="4" presStyleCnt="5" custRadScaleRad="104598" custRadScaleInc="-2264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5A9E589-C265-4DEF-9B5A-0E04FC71808D}" type="presOf" srcId="{2229FFD3-F971-463B-A0F0-8583AF353DE0}" destId="{EA756325-1009-4356-B543-85C331014387}" srcOrd="0" destOrd="0" presId="urn:microsoft.com/office/officeart/2005/8/layout/cycle3"/>
    <dgm:cxn modelId="{B801CD70-C1AE-408A-A707-9D8EEEAC5592}" srcId="{047F5E3E-9310-4229-B574-BBE008C59903}" destId="{67BDF03D-C132-44D7-9CD6-3E7C450ABF59}" srcOrd="1" destOrd="0" parTransId="{FC2E21E4-1DD8-462C-80AB-04F3E90DA5F3}" sibTransId="{2520110D-E40F-4DAD-8777-2D4DE41B0BC9}"/>
    <dgm:cxn modelId="{6681CA27-6913-47F4-BA6E-8AF9AEAB7DF7}" srcId="{047F5E3E-9310-4229-B574-BBE008C59903}" destId="{5955BEA0-3869-46D8-A93E-B48BC1483467}" srcOrd="0" destOrd="0" parTransId="{058F7E5A-B238-4FEE-97B0-1FC751B3BE05}" sibTransId="{F8E6CBAD-3C71-4559-B11D-ECEDBA50AF7C}"/>
    <dgm:cxn modelId="{A64C173F-06E2-4E18-B4E8-EEB94149FEFE}" srcId="{047F5E3E-9310-4229-B574-BBE008C59903}" destId="{2229FFD3-F971-463B-A0F0-8583AF353DE0}" srcOrd="4" destOrd="0" parTransId="{266FAE86-C959-4959-9CF0-E4530C0F549D}" sibTransId="{492995C5-92A1-4F41-9C86-3C8C0C33CB08}"/>
    <dgm:cxn modelId="{387DA51B-551E-4D02-B967-F14028CE9486}" type="presOf" srcId="{047F5E3E-9310-4229-B574-BBE008C59903}" destId="{8E9B69FC-9DCB-4523-A0C0-671CEB463780}" srcOrd="0" destOrd="0" presId="urn:microsoft.com/office/officeart/2005/8/layout/cycle3"/>
    <dgm:cxn modelId="{7B037090-8FA2-49EE-8AF1-8F0FA30C585F}" type="presOf" srcId="{67BDF03D-C132-44D7-9CD6-3E7C450ABF59}" destId="{752B0261-CE39-435D-9FF5-3A02AAB2050D}" srcOrd="0" destOrd="0" presId="urn:microsoft.com/office/officeart/2005/8/layout/cycle3"/>
    <dgm:cxn modelId="{C90CF2BD-812D-4FBC-AD06-F59FCCEE5241}" type="presOf" srcId="{58653E6B-252E-4313-A4A2-242069533422}" destId="{8F8D5255-C5BF-4D4C-BA6C-E7071D2A3752}" srcOrd="0" destOrd="0" presId="urn:microsoft.com/office/officeart/2005/8/layout/cycle3"/>
    <dgm:cxn modelId="{A489CA19-AB11-4E82-8FDA-4855FCBA9D49}" srcId="{047F5E3E-9310-4229-B574-BBE008C59903}" destId="{B3B0C4CB-DAEB-46DA-9621-F25640876FA0}" srcOrd="3" destOrd="0" parTransId="{1BA6D547-277A-4D9F-A24B-4B90D86D63DD}" sibTransId="{37F610E7-63B2-427B-8CE6-D427F9D403D3}"/>
    <dgm:cxn modelId="{9AE3EE5A-6631-4B13-8A4B-DA01577D5DAD}" srcId="{047F5E3E-9310-4229-B574-BBE008C59903}" destId="{58653E6B-252E-4313-A4A2-242069533422}" srcOrd="2" destOrd="0" parTransId="{C6B7D84A-B8E6-4A03-9D6E-F53A67FDD845}" sibTransId="{B00A2197-931D-40CC-B9F0-9E0EDF7DEABE}"/>
    <dgm:cxn modelId="{A2DBB8CA-E77A-4DB6-9F50-9EBE1E2EEFAA}" type="presOf" srcId="{B3B0C4CB-DAEB-46DA-9621-F25640876FA0}" destId="{28516513-976A-4F11-90C1-CD626C4893E7}" srcOrd="0" destOrd="0" presId="urn:microsoft.com/office/officeart/2005/8/layout/cycle3"/>
    <dgm:cxn modelId="{EB4896D2-AB64-406B-9944-9A839A475A5A}" type="presOf" srcId="{F8E6CBAD-3C71-4559-B11D-ECEDBA50AF7C}" destId="{E730C2CF-721B-4DA8-86AA-D0D3266EC0B5}" srcOrd="0" destOrd="0" presId="urn:microsoft.com/office/officeart/2005/8/layout/cycle3"/>
    <dgm:cxn modelId="{FF453EF0-7C4B-4D3D-918A-AC04399D1B3C}" type="presOf" srcId="{5955BEA0-3869-46D8-A93E-B48BC1483467}" destId="{A463F50E-ECD7-43EB-8D8A-66B1974E5D16}" srcOrd="0" destOrd="0" presId="urn:microsoft.com/office/officeart/2005/8/layout/cycle3"/>
    <dgm:cxn modelId="{92A6C989-E1AC-412D-A509-0FFF16554552}" type="presParOf" srcId="{8E9B69FC-9DCB-4523-A0C0-671CEB463780}" destId="{ACD68596-5E8C-43C3-804D-A3EF59FC3BFF}" srcOrd="0" destOrd="0" presId="urn:microsoft.com/office/officeart/2005/8/layout/cycle3"/>
    <dgm:cxn modelId="{5C5AD92E-6619-46BF-A143-4FE3CA37F085}" type="presParOf" srcId="{ACD68596-5E8C-43C3-804D-A3EF59FC3BFF}" destId="{A463F50E-ECD7-43EB-8D8A-66B1974E5D16}" srcOrd="0" destOrd="0" presId="urn:microsoft.com/office/officeart/2005/8/layout/cycle3"/>
    <dgm:cxn modelId="{543179CF-BDB8-4881-A5EC-A6F71A88CB68}" type="presParOf" srcId="{ACD68596-5E8C-43C3-804D-A3EF59FC3BFF}" destId="{E730C2CF-721B-4DA8-86AA-D0D3266EC0B5}" srcOrd="1" destOrd="0" presId="urn:microsoft.com/office/officeart/2005/8/layout/cycle3"/>
    <dgm:cxn modelId="{2ED0E98C-5718-45CB-9378-6BC0774CE481}" type="presParOf" srcId="{ACD68596-5E8C-43C3-804D-A3EF59FC3BFF}" destId="{752B0261-CE39-435D-9FF5-3A02AAB2050D}" srcOrd="2" destOrd="0" presId="urn:microsoft.com/office/officeart/2005/8/layout/cycle3"/>
    <dgm:cxn modelId="{44DAB257-E0D0-4F1C-B2E6-8A94B9B61BAA}" type="presParOf" srcId="{ACD68596-5E8C-43C3-804D-A3EF59FC3BFF}" destId="{8F8D5255-C5BF-4D4C-BA6C-E7071D2A3752}" srcOrd="3" destOrd="0" presId="urn:microsoft.com/office/officeart/2005/8/layout/cycle3"/>
    <dgm:cxn modelId="{06E7C22D-A4B0-441D-B4A9-29A1BE2ED0E8}" type="presParOf" srcId="{ACD68596-5E8C-43C3-804D-A3EF59FC3BFF}" destId="{28516513-976A-4F11-90C1-CD626C4893E7}" srcOrd="4" destOrd="0" presId="urn:microsoft.com/office/officeart/2005/8/layout/cycle3"/>
    <dgm:cxn modelId="{02DB80D0-1FE5-4953-8082-8ED8E4D2765F}" type="presParOf" srcId="{ACD68596-5E8C-43C3-804D-A3EF59FC3BFF}" destId="{EA756325-1009-4356-B543-85C331014387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E738A9-C1C8-4AE6-ADE5-700E38FCDBD8}">
      <dsp:nvSpPr>
        <dsp:cNvPr id="0" name=""/>
        <dsp:cNvSpPr/>
      </dsp:nvSpPr>
      <dsp:spPr>
        <a:xfrm>
          <a:off x="2224371" y="409003"/>
          <a:ext cx="2112281" cy="1372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>
              <a:ln>
                <a:noFill/>
              </a:ln>
              <a:latin typeface="王漢宗特明體繁" pitchFamily="18" charset="-120"/>
              <a:ea typeface="王漢宗特明體繁" pitchFamily="18" charset="-120"/>
            </a:rPr>
            <a:t>網頁製作</a:t>
          </a:r>
          <a:endParaRPr lang="zh-TW" altLang="en-US" sz="3300" kern="1200" dirty="0">
            <a:ln>
              <a:noFill/>
            </a:ln>
            <a:latin typeface="王漢宗特明體繁" pitchFamily="18" charset="-120"/>
            <a:ea typeface="王漢宗特明體繁" pitchFamily="18" charset="-120"/>
          </a:endParaRPr>
        </a:p>
      </dsp:txBody>
      <dsp:txXfrm>
        <a:off x="2224371" y="409003"/>
        <a:ext cx="2112281" cy="1372983"/>
      </dsp:txXfrm>
    </dsp:sp>
    <dsp:sp modelId="{E8B22F5A-C8B0-4A4D-A440-D7C9D5CE951F}">
      <dsp:nvSpPr>
        <dsp:cNvPr id="0" name=""/>
        <dsp:cNvSpPr/>
      </dsp:nvSpPr>
      <dsp:spPr>
        <a:xfrm>
          <a:off x="1491706" y="1223520"/>
          <a:ext cx="3663669" cy="3663669"/>
        </a:xfrm>
        <a:custGeom>
          <a:avLst/>
          <a:gdLst/>
          <a:ahLst/>
          <a:cxnLst/>
          <a:rect l="0" t="0" r="0" b="0"/>
          <a:pathLst>
            <a:path>
              <a:moveTo>
                <a:pt x="3073761" y="485270"/>
              </a:moveTo>
              <a:arcTo wR="1831834" hR="1831834" stAng="18761109" swAng="1717031"/>
            </a:path>
          </a:pathLst>
        </a:custGeom>
        <a:noFill/>
        <a:ln w="101600" cap="rnd" cmpd="sng" algn="ctr">
          <a:solidFill>
            <a:srgbClr val="7030A0"/>
          </a:solidFill>
          <a:prstDash val="solid"/>
          <a:round/>
          <a:tailEnd type="arrow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4EE005-21A3-4D8B-8183-5138AD48BFB5}">
      <dsp:nvSpPr>
        <dsp:cNvPr id="0" name=""/>
        <dsp:cNvSpPr/>
      </dsp:nvSpPr>
      <dsp:spPr>
        <a:xfrm>
          <a:off x="3842642" y="2750190"/>
          <a:ext cx="2112281" cy="1372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>
              <a:latin typeface="王漢宗特明體繁" pitchFamily="18" charset="-120"/>
              <a:ea typeface="王漢宗特明體繁" pitchFamily="18" charset="-120"/>
            </a:rPr>
            <a:t>網頁發佈</a:t>
          </a:r>
          <a:endParaRPr lang="zh-TW" altLang="en-US" sz="33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3842642" y="2750190"/>
        <a:ext cx="2112281" cy="1372983"/>
      </dsp:txXfrm>
    </dsp:sp>
    <dsp:sp modelId="{D5E06FA3-FCBB-458C-BF41-B8633663D330}">
      <dsp:nvSpPr>
        <dsp:cNvPr id="0" name=""/>
        <dsp:cNvSpPr/>
      </dsp:nvSpPr>
      <dsp:spPr>
        <a:xfrm>
          <a:off x="1480533" y="688930"/>
          <a:ext cx="3663669" cy="3663669"/>
        </a:xfrm>
        <a:custGeom>
          <a:avLst/>
          <a:gdLst/>
          <a:ahLst/>
          <a:cxnLst/>
          <a:rect l="0" t="0" r="0" b="0"/>
          <a:pathLst>
            <a:path>
              <a:moveTo>
                <a:pt x="2394206" y="3575209"/>
              </a:moveTo>
              <a:arcTo wR="1831834" hR="1831834" stAng="4327291" swAng="2145419"/>
            </a:path>
          </a:pathLst>
        </a:custGeom>
        <a:noFill/>
        <a:ln w="101600" cap="rnd" cmpd="sng" algn="ctr">
          <a:solidFill>
            <a:srgbClr val="00B0F0"/>
          </a:solidFill>
          <a:prstDash val="solid"/>
          <a:tailEnd type="arrow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6286F2-BC5E-494C-9658-4E59C17CA828}">
      <dsp:nvSpPr>
        <dsp:cNvPr id="0" name=""/>
        <dsp:cNvSpPr/>
      </dsp:nvSpPr>
      <dsp:spPr>
        <a:xfrm>
          <a:off x="669811" y="2750190"/>
          <a:ext cx="2112281" cy="13729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 smtClean="0">
              <a:latin typeface="王漢宗特明體繁" pitchFamily="18" charset="-120"/>
              <a:ea typeface="王漢宗特明體繁" pitchFamily="18" charset="-120"/>
            </a:rPr>
            <a:t>網頁測試</a:t>
          </a:r>
          <a:endParaRPr lang="zh-TW" altLang="en-US" sz="33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669811" y="2750190"/>
        <a:ext cx="2112281" cy="1372983"/>
      </dsp:txXfrm>
    </dsp:sp>
    <dsp:sp modelId="{C102A5BD-CC91-4C5B-A15A-24248DF9981B}">
      <dsp:nvSpPr>
        <dsp:cNvPr id="0" name=""/>
        <dsp:cNvSpPr/>
      </dsp:nvSpPr>
      <dsp:spPr>
        <a:xfrm>
          <a:off x="1464045" y="1253458"/>
          <a:ext cx="3663669" cy="3663669"/>
        </a:xfrm>
        <a:custGeom>
          <a:avLst/>
          <a:gdLst/>
          <a:ahLst/>
          <a:cxnLst/>
          <a:rect l="0" t="0" r="0" b="0"/>
          <a:pathLst>
            <a:path>
              <a:moveTo>
                <a:pt x="100458" y="1233542"/>
              </a:moveTo>
              <a:arcTo wR="1831834" hR="1831834" stAng="11943782" swAng="1596958"/>
            </a:path>
          </a:pathLst>
        </a:custGeom>
        <a:noFill/>
        <a:ln w="101600" cap="rnd" cmpd="sng" algn="ctr">
          <a:solidFill>
            <a:srgbClr val="00B050"/>
          </a:solidFill>
          <a:prstDash val="solid"/>
          <a:tailEnd type="arrow"/>
        </a:ln>
        <a:effectLst/>
        <a:scene3d>
          <a:camera prst="isometricOffAxis2Left"/>
          <a:lightRig rig="threePt" dir="t"/>
        </a:scene3d>
        <a:sp3d>
          <a:bevelT w="101600" prst="relaxedInset"/>
        </a:sp3d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730C2CF-721B-4DA8-86AA-D0D3266EC0B5}">
      <dsp:nvSpPr>
        <dsp:cNvPr id="0" name=""/>
        <dsp:cNvSpPr/>
      </dsp:nvSpPr>
      <dsp:spPr>
        <a:xfrm>
          <a:off x="1050721" y="-502396"/>
          <a:ext cx="4379276" cy="4379276"/>
        </a:xfrm>
        <a:prstGeom prst="circularArrow">
          <a:avLst>
            <a:gd name="adj1" fmla="val 5544"/>
            <a:gd name="adj2" fmla="val 330680"/>
            <a:gd name="adj3" fmla="val 12309721"/>
            <a:gd name="adj4" fmla="val 18357573"/>
            <a:gd name="adj5" fmla="val 5757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463F50E-ECD7-43EB-8D8A-66B1974E5D16}">
      <dsp:nvSpPr>
        <dsp:cNvPr id="0" name=""/>
        <dsp:cNvSpPr/>
      </dsp:nvSpPr>
      <dsp:spPr>
        <a:xfrm>
          <a:off x="1656178" y="-55784"/>
          <a:ext cx="3168363" cy="1238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softEdge">
          <a:bevelT w="127000" h="25400" prst="hardEdg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>網站</a:t>
          </a:r>
          <a:r>
            <a:rPr lang="en-US" altLang="zh-TW" sz="2800" kern="1200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/>
          </a:r>
          <a:br>
            <a:rPr lang="en-US" altLang="zh-TW" sz="2800" kern="1200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</a:br>
          <a:r>
            <a:rPr lang="zh-TW" altLang="en-US" sz="2800" kern="1200" dirty="0" smtClean="0">
              <a:ln>
                <a:noFill/>
              </a:ln>
              <a:solidFill>
                <a:srgbClr val="FFC000"/>
              </a:solidFill>
              <a:latin typeface="王漢宗特明體繁" pitchFamily="18" charset="-120"/>
              <a:ea typeface="王漢宗特明體繁" pitchFamily="18" charset="-120"/>
            </a:rPr>
            <a:t>更新與維護</a:t>
          </a:r>
          <a:endParaRPr lang="zh-TW" altLang="en-US" sz="2800" kern="1200" dirty="0">
            <a:ln>
              <a:noFill/>
            </a:ln>
            <a:solidFill>
              <a:srgbClr val="FFC000"/>
            </a:solidFill>
            <a:latin typeface="王漢宗特明體繁" pitchFamily="18" charset="-120"/>
            <a:ea typeface="王漢宗特明體繁" pitchFamily="18" charset="-120"/>
          </a:endParaRPr>
        </a:p>
      </dsp:txBody>
      <dsp:txXfrm>
        <a:off x="1656178" y="-55784"/>
        <a:ext cx="3168363" cy="1238840"/>
      </dsp:txXfrm>
    </dsp:sp>
    <dsp:sp modelId="{752B0261-CE39-435D-9FF5-3A02AAB2050D}">
      <dsp:nvSpPr>
        <dsp:cNvPr id="0" name=""/>
        <dsp:cNvSpPr/>
      </dsp:nvSpPr>
      <dsp:spPr>
        <a:xfrm>
          <a:off x="4091168" y="1774497"/>
          <a:ext cx="2025224" cy="10126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王漢宗特明體繁" pitchFamily="18" charset="-120"/>
              <a:ea typeface="王漢宗特明體繁" pitchFamily="18" charset="-120"/>
            </a:rPr>
            <a:t>網頁製作</a:t>
          </a:r>
          <a:endParaRPr lang="zh-TW" altLang="en-US" sz="28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4091168" y="1774497"/>
        <a:ext cx="2025224" cy="1012612"/>
      </dsp:txXfrm>
    </dsp:sp>
    <dsp:sp modelId="{8F8D5255-C5BF-4D4C-BA6C-E7071D2A3752}">
      <dsp:nvSpPr>
        <dsp:cNvPr id="0" name=""/>
        <dsp:cNvSpPr/>
      </dsp:nvSpPr>
      <dsp:spPr>
        <a:xfrm>
          <a:off x="3624512" y="3252224"/>
          <a:ext cx="2025224" cy="10126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王漢宗特明體繁" pitchFamily="18" charset="-120"/>
              <a:ea typeface="王漢宗特明體繁" pitchFamily="18" charset="-120"/>
            </a:rPr>
            <a:t>網頁測試</a:t>
          </a:r>
          <a:endParaRPr lang="zh-TW" altLang="en-US" sz="28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3624512" y="3252224"/>
        <a:ext cx="2025224" cy="1012612"/>
      </dsp:txXfrm>
    </dsp:sp>
    <dsp:sp modelId="{28516513-976A-4F11-90C1-CD626C4893E7}">
      <dsp:nvSpPr>
        <dsp:cNvPr id="0" name=""/>
        <dsp:cNvSpPr/>
      </dsp:nvSpPr>
      <dsp:spPr>
        <a:xfrm>
          <a:off x="902380" y="3252219"/>
          <a:ext cx="2025224" cy="10126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王漢宗特明體繁" pitchFamily="18" charset="-120"/>
              <a:ea typeface="王漢宗特明體繁" pitchFamily="18" charset="-120"/>
            </a:rPr>
            <a:t>網頁發佈</a:t>
          </a:r>
          <a:endParaRPr lang="zh-TW" altLang="en-US" sz="28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902380" y="3252219"/>
        <a:ext cx="2025224" cy="1012612"/>
      </dsp:txXfrm>
    </dsp:sp>
    <dsp:sp modelId="{EA756325-1009-4356-B543-85C331014387}">
      <dsp:nvSpPr>
        <dsp:cNvPr id="0" name=""/>
        <dsp:cNvSpPr/>
      </dsp:nvSpPr>
      <dsp:spPr>
        <a:xfrm>
          <a:off x="280177" y="1774502"/>
          <a:ext cx="2025224" cy="101261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王漢宗特明體繁" pitchFamily="18" charset="-120"/>
              <a:ea typeface="王漢宗特明體繁" pitchFamily="18" charset="-120"/>
            </a:rPr>
            <a:t>網頁更新</a:t>
          </a:r>
          <a:endParaRPr lang="zh-TW" altLang="en-US" sz="2800" kern="1200" dirty="0">
            <a:latin typeface="王漢宗特明體繁" pitchFamily="18" charset="-120"/>
            <a:ea typeface="王漢宗特明體繁" pitchFamily="18" charset="-120"/>
          </a:endParaRPr>
        </a:p>
      </dsp:txBody>
      <dsp:txXfrm>
        <a:off x="280177" y="1774502"/>
        <a:ext cx="2025224" cy="1012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2133600" y="6248400"/>
            <a:ext cx="48768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endParaRPr lang="zh-TW" alt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248400"/>
            <a:ext cx="19050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zh-TW" altLang="en-US" smtClean="0"/>
              <a:t>按一下以編輯母片副標題樣式</a:t>
            </a:r>
            <a:endParaRPr lang="en-US" altLang="zh-TW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2362200"/>
            <a:ext cx="8305800" cy="1295400"/>
            <a:chOff x="288" y="192"/>
            <a:chExt cx="5232" cy="816"/>
          </a:xfrm>
        </p:grpSpPr>
        <p:sp>
          <p:nvSpPr>
            <p:cNvPr id="47111" name="AutoShape 7"/>
            <p:cNvSpPr>
              <a:spLocks noChangeArrowheads="1"/>
            </p:cNvSpPr>
            <p:nvPr/>
          </p:nvSpPr>
          <p:spPr bwMode="auto">
            <a:xfrm>
              <a:off x="288" y="19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000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17088" dir="464827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2" name="AutoShape 8"/>
            <p:cNvSpPr>
              <a:spLocks noChangeArrowheads="1"/>
            </p:cNvSpPr>
            <p:nvPr/>
          </p:nvSpPr>
          <p:spPr bwMode="auto">
            <a:xfrm>
              <a:off x="316" y="21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3" name="Freeform 9"/>
            <p:cNvSpPr>
              <a:spLocks/>
            </p:cNvSpPr>
            <p:nvPr/>
          </p:nvSpPr>
          <p:spPr bwMode="auto">
            <a:xfrm>
              <a:off x="456" y="245"/>
              <a:ext cx="4896" cy="124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70588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4" name="Freeform 10"/>
            <p:cNvSpPr>
              <a:spLocks/>
            </p:cNvSpPr>
            <p:nvPr/>
          </p:nvSpPr>
          <p:spPr bwMode="auto">
            <a:xfrm>
              <a:off x="450" y="342"/>
              <a:ext cx="4902" cy="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6" y="98"/>
                </a:cxn>
                <a:cxn ang="0">
                  <a:pos x="4770" y="84"/>
                </a:cxn>
                <a:cxn ang="0">
                  <a:pos x="4902" y="6"/>
                </a:cxn>
                <a:cxn ang="0">
                  <a:pos x="6" y="0"/>
                </a:cxn>
              </a:cxnLst>
              <a:rect l="0" t="0" r="r" b="b"/>
              <a:pathLst>
                <a:path w="4902" h="98">
                  <a:moveTo>
                    <a:pt x="6" y="0"/>
                  </a:moveTo>
                  <a:cubicBezTo>
                    <a:pt x="0" y="72"/>
                    <a:pt x="45" y="97"/>
                    <a:pt x="136" y="98"/>
                  </a:cubicBezTo>
                  <a:lnTo>
                    <a:pt x="4770" y="84"/>
                  </a:lnTo>
                  <a:cubicBezTo>
                    <a:pt x="4857" y="80"/>
                    <a:pt x="4897" y="65"/>
                    <a:pt x="4902" y="6"/>
                  </a:cubicBezTo>
                  <a:lnTo>
                    <a:pt x="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882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7115" name="Freeform 11"/>
            <p:cNvSpPr>
              <a:spLocks/>
            </p:cNvSpPr>
            <p:nvPr/>
          </p:nvSpPr>
          <p:spPr bwMode="auto">
            <a:xfrm flipV="1">
              <a:off x="408" y="672"/>
              <a:ext cx="4989" cy="288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7116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438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6550" y="368300"/>
            <a:ext cx="2076450" cy="57277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68300"/>
            <a:ext cx="6076950" cy="57277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ftr" sz="quarter" idx="3"/>
          </p:nvPr>
        </p:nvSpPr>
        <p:spPr>
          <a:xfrm>
            <a:off x="2133600" y="6248400"/>
            <a:ext cx="48768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6600" y="6248400"/>
            <a:ext cx="1905000" cy="457200"/>
          </a:xfrm>
        </p:spPr>
        <p:txBody>
          <a:bodyPr/>
          <a:lstStyle>
            <a:lvl1pPr eaLnBrk="1" hangingPunct="1">
              <a:defRPr>
                <a:ea typeface="新細明體" charset="-120"/>
              </a:defRPr>
            </a:lvl1pPr>
          </a:lstStyle>
          <a:p>
            <a:fld id="{E03DBDA8-D530-4D96-B7A7-DB7BEDD0BC98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Arial" charset="0"/>
              <a:buNone/>
              <a:defRPr/>
            </a:lvl1pPr>
          </a:lstStyle>
          <a:p>
            <a:r>
              <a:rPr lang="en-US" altLang="zh-TW"/>
              <a:t>Click to edit Master subtitle style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7200" y="2362200"/>
            <a:ext cx="8305800" cy="1295400"/>
            <a:chOff x="288" y="192"/>
            <a:chExt cx="5232" cy="816"/>
          </a:xfrm>
        </p:grpSpPr>
        <p:sp>
          <p:nvSpPr>
            <p:cNvPr id="47111" name="AutoShape 7"/>
            <p:cNvSpPr>
              <a:spLocks noChangeArrowheads="1"/>
            </p:cNvSpPr>
            <p:nvPr/>
          </p:nvSpPr>
          <p:spPr bwMode="auto">
            <a:xfrm>
              <a:off x="288" y="19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000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17088" dir="464827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7112" name="AutoShape 8"/>
            <p:cNvSpPr>
              <a:spLocks noChangeArrowheads="1"/>
            </p:cNvSpPr>
            <p:nvPr/>
          </p:nvSpPr>
          <p:spPr bwMode="auto">
            <a:xfrm>
              <a:off x="316" y="21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7113" name="Freeform 9"/>
            <p:cNvSpPr>
              <a:spLocks/>
            </p:cNvSpPr>
            <p:nvPr/>
          </p:nvSpPr>
          <p:spPr bwMode="auto">
            <a:xfrm>
              <a:off x="456" y="245"/>
              <a:ext cx="4896" cy="124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70588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7114" name="Freeform 10"/>
            <p:cNvSpPr>
              <a:spLocks/>
            </p:cNvSpPr>
            <p:nvPr/>
          </p:nvSpPr>
          <p:spPr bwMode="auto">
            <a:xfrm>
              <a:off x="450" y="342"/>
              <a:ext cx="4902" cy="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6" y="98"/>
                </a:cxn>
                <a:cxn ang="0">
                  <a:pos x="4770" y="84"/>
                </a:cxn>
                <a:cxn ang="0">
                  <a:pos x="4902" y="6"/>
                </a:cxn>
                <a:cxn ang="0">
                  <a:pos x="6" y="0"/>
                </a:cxn>
              </a:cxnLst>
              <a:rect l="0" t="0" r="r" b="b"/>
              <a:pathLst>
                <a:path w="4902" h="98">
                  <a:moveTo>
                    <a:pt x="6" y="0"/>
                  </a:moveTo>
                  <a:cubicBezTo>
                    <a:pt x="0" y="72"/>
                    <a:pt x="45" y="97"/>
                    <a:pt x="136" y="98"/>
                  </a:cubicBezTo>
                  <a:lnTo>
                    <a:pt x="4770" y="84"/>
                  </a:lnTo>
                  <a:cubicBezTo>
                    <a:pt x="4857" y="80"/>
                    <a:pt x="4897" y="65"/>
                    <a:pt x="4902" y="6"/>
                  </a:cubicBezTo>
                  <a:lnTo>
                    <a:pt x="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882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7115" name="Freeform 11"/>
            <p:cNvSpPr>
              <a:spLocks/>
            </p:cNvSpPr>
            <p:nvPr/>
          </p:nvSpPr>
          <p:spPr bwMode="auto">
            <a:xfrm flipV="1">
              <a:off x="408" y="672"/>
              <a:ext cx="4989" cy="288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sp>
        <p:nvSpPr>
          <p:cNvPr id="47116" name="Rectangl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4384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B279E9-51D7-4DF2-8683-CB8A5E19C62E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1E3EA-DA2D-45DB-9811-BB37077977F9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767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828800"/>
            <a:ext cx="40767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07E3D-8BF3-4EF8-8647-D006C33400A3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22B37-3A21-48DA-AFC4-1E5D07AAC688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561938-50FD-458E-A3B7-8E425D5AE649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68A91A-B252-4915-A931-DCB1D15112E5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306FF4-F310-4A3B-A936-0F4934B83C60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9E35A-B0DF-4517-9989-6120E09E841F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162D014-537C-489D-9A83-00B79966ADEC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86550" y="368300"/>
            <a:ext cx="2076450" cy="57277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68300"/>
            <a:ext cx="6076950" cy="57277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DD7D21-3D25-48EF-A7F0-E93E0E30956E}" type="slidenum">
              <a:rPr lang="zh-TW" altLang="en-US">
                <a:solidFill>
                  <a:srgbClr val="5B87F2"/>
                </a:solidFill>
              </a:rPr>
              <a:pPr/>
              <a:t>‹#›</a:t>
            </a:fld>
            <a:endParaRPr lang="en-US" altLang="zh-TW">
              <a:solidFill>
                <a:srgbClr val="5B87F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767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828800"/>
            <a:ext cx="40767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304800"/>
            <a:ext cx="8305800" cy="1295400"/>
            <a:chOff x="288" y="192"/>
            <a:chExt cx="5232" cy="816"/>
          </a:xfrm>
        </p:grpSpPr>
        <p:sp>
          <p:nvSpPr>
            <p:cNvPr id="46083" name="AutoShape 3"/>
            <p:cNvSpPr>
              <a:spLocks noChangeArrowheads="1"/>
            </p:cNvSpPr>
            <p:nvPr/>
          </p:nvSpPr>
          <p:spPr bwMode="auto">
            <a:xfrm>
              <a:off x="288" y="19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000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17088" dir="464827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4" name="AutoShape 4"/>
            <p:cNvSpPr>
              <a:spLocks noChangeArrowheads="1"/>
            </p:cNvSpPr>
            <p:nvPr/>
          </p:nvSpPr>
          <p:spPr bwMode="auto">
            <a:xfrm>
              <a:off x="316" y="21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5" name="Freeform 5"/>
            <p:cNvSpPr>
              <a:spLocks/>
            </p:cNvSpPr>
            <p:nvPr/>
          </p:nvSpPr>
          <p:spPr bwMode="auto">
            <a:xfrm>
              <a:off x="456" y="245"/>
              <a:ext cx="4896" cy="124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70588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6" name="Freeform 6"/>
            <p:cNvSpPr>
              <a:spLocks/>
            </p:cNvSpPr>
            <p:nvPr/>
          </p:nvSpPr>
          <p:spPr bwMode="auto">
            <a:xfrm>
              <a:off x="450" y="342"/>
              <a:ext cx="4902" cy="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6" y="98"/>
                </a:cxn>
                <a:cxn ang="0">
                  <a:pos x="4770" y="84"/>
                </a:cxn>
                <a:cxn ang="0">
                  <a:pos x="4902" y="6"/>
                </a:cxn>
                <a:cxn ang="0">
                  <a:pos x="6" y="0"/>
                </a:cxn>
              </a:cxnLst>
              <a:rect l="0" t="0" r="r" b="b"/>
              <a:pathLst>
                <a:path w="4902" h="98">
                  <a:moveTo>
                    <a:pt x="6" y="0"/>
                  </a:moveTo>
                  <a:cubicBezTo>
                    <a:pt x="0" y="72"/>
                    <a:pt x="45" y="97"/>
                    <a:pt x="136" y="98"/>
                  </a:cubicBezTo>
                  <a:lnTo>
                    <a:pt x="4770" y="84"/>
                  </a:lnTo>
                  <a:cubicBezTo>
                    <a:pt x="4857" y="80"/>
                    <a:pt x="4897" y="65"/>
                    <a:pt x="4902" y="6"/>
                  </a:cubicBezTo>
                  <a:lnTo>
                    <a:pt x="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882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46087" name="Freeform 7"/>
            <p:cNvSpPr>
              <a:spLocks/>
            </p:cNvSpPr>
            <p:nvPr/>
          </p:nvSpPr>
          <p:spPr bwMode="auto">
            <a:xfrm flipV="1">
              <a:off x="408" y="672"/>
              <a:ext cx="4989" cy="288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460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83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 altLang="zh-TW" smtClean="0"/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altLang="zh-TW" smtClean="0"/>
          </a:p>
        </p:txBody>
      </p:sp>
      <p:sp>
        <p:nvSpPr>
          <p:cNvPr id="46090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962E461B-020E-4A57-A668-F5CB2944A0AE}" type="datetimeFigureOut">
              <a:rPr lang="zh-TW" altLang="en-US" smtClean="0"/>
              <a:pPr/>
              <a:t>2013/7/7</a:t>
            </a:fld>
            <a:endParaRPr lang="zh-TW" altLang="en-US"/>
          </a:p>
        </p:txBody>
      </p:sp>
      <p:sp>
        <p:nvSpPr>
          <p:cNvPr id="46091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3246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zh-TW" altLang="en-US"/>
          </a:p>
        </p:txBody>
      </p:sp>
      <p:sp>
        <p:nvSpPr>
          <p:cNvPr id="46092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63246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1"/>
                </a:solidFill>
              </a:defRPr>
            </a:lvl1pPr>
          </a:lstStyle>
          <a:p>
            <a:fld id="{0EDE5F03-F93C-401E-BC83-6A3D7306C3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12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57200" y="304800"/>
            <a:ext cx="8305800" cy="1295400"/>
            <a:chOff x="288" y="192"/>
            <a:chExt cx="5232" cy="816"/>
          </a:xfrm>
        </p:grpSpPr>
        <p:sp>
          <p:nvSpPr>
            <p:cNvPr id="46083" name="AutoShape 3"/>
            <p:cNvSpPr>
              <a:spLocks noChangeArrowheads="1"/>
            </p:cNvSpPr>
            <p:nvPr/>
          </p:nvSpPr>
          <p:spPr bwMode="auto">
            <a:xfrm>
              <a:off x="288" y="19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0000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>
              <a:outerShdw dist="117088" dir="4648272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6084" name="AutoShape 4"/>
            <p:cNvSpPr>
              <a:spLocks noChangeArrowheads="1"/>
            </p:cNvSpPr>
            <p:nvPr/>
          </p:nvSpPr>
          <p:spPr bwMode="auto">
            <a:xfrm>
              <a:off x="316" y="21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6085" name="Freeform 5"/>
            <p:cNvSpPr>
              <a:spLocks/>
            </p:cNvSpPr>
            <p:nvPr/>
          </p:nvSpPr>
          <p:spPr bwMode="auto">
            <a:xfrm>
              <a:off x="456" y="245"/>
              <a:ext cx="4896" cy="124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>
                    <a:gamma/>
                    <a:tint val="70588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6086" name="Freeform 6"/>
            <p:cNvSpPr>
              <a:spLocks/>
            </p:cNvSpPr>
            <p:nvPr/>
          </p:nvSpPr>
          <p:spPr bwMode="auto">
            <a:xfrm>
              <a:off x="450" y="342"/>
              <a:ext cx="4902" cy="9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6" y="98"/>
                </a:cxn>
                <a:cxn ang="0">
                  <a:pos x="4770" y="84"/>
                </a:cxn>
                <a:cxn ang="0">
                  <a:pos x="4902" y="6"/>
                </a:cxn>
                <a:cxn ang="0">
                  <a:pos x="6" y="0"/>
                </a:cxn>
              </a:cxnLst>
              <a:rect l="0" t="0" r="r" b="b"/>
              <a:pathLst>
                <a:path w="4902" h="98">
                  <a:moveTo>
                    <a:pt x="6" y="0"/>
                  </a:moveTo>
                  <a:cubicBezTo>
                    <a:pt x="0" y="72"/>
                    <a:pt x="45" y="97"/>
                    <a:pt x="136" y="98"/>
                  </a:cubicBezTo>
                  <a:lnTo>
                    <a:pt x="4770" y="84"/>
                  </a:lnTo>
                  <a:cubicBezTo>
                    <a:pt x="4857" y="80"/>
                    <a:pt x="4897" y="65"/>
                    <a:pt x="4902" y="6"/>
                  </a:cubicBezTo>
                  <a:lnTo>
                    <a:pt x="6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58824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46087" name="Freeform 7"/>
            <p:cNvSpPr>
              <a:spLocks/>
            </p:cNvSpPr>
            <p:nvPr/>
          </p:nvSpPr>
          <p:spPr bwMode="auto">
            <a:xfrm flipV="1">
              <a:off x="408" y="672"/>
              <a:ext cx="4989" cy="288"/>
            </a:xfrm>
            <a:custGeom>
              <a:avLst/>
              <a:gdLst/>
              <a:ahLst/>
              <a:cxnLst>
                <a:cxn ang="0">
                  <a:pos x="0" y="139"/>
                </a:cxn>
                <a:cxn ang="0">
                  <a:pos x="244" y="0"/>
                </a:cxn>
                <a:cxn ang="0">
                  <a:pos x="4712" y="0"/>
                </a:cxn>
                <a:cxn ang="0">
                  <a:pos x="4952" y="144"/>
                </a:cxn>
                <a:cxn ang="0">
                  <a:pos x="0" y="139"/>
                </a:cxn>
              </a:cxnLst>
              <a:rect l="0" t="0" r="r" b="b"/>
              <a:pathLst>
                <a:path w="4952" h="166">
                  <a:moveTo>
                    <a:pt x="0" y="139"/>
                  </a:moveTo>
                  <a:cubicBezTo>
                    <a:pt x="28" y="55"/>
                    <a:pt x="152" y="2"/>
                    <a:pt x="244" y="0"/>
                  </a:cubicBezTo>
                  <a:lnTo>
                    <a:pt x="4712" y="0"/>
                  </a:lnTo>
                  <a:cubicBezTo>
                    <a:pt x="4800" y="8"/>
                    <a:pt x="4944" y="62"/>
                    <a:pt x="4952" y="144"/>
                  </a:cubicBezTo>
                  <a:cubicBezTo>
                    <a:pt x="4167" y="166"/>
                    <a:pt x="0" y="139"/>
                    <a:pt x="0" y="139"/>
                  </a:cubicBezTo>
                  <a:close/>
                </a:path>
              </a:pathLst>
            </a:cu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tint val="82353"/>
                    <a:invGamma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400" smtClean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</p:grpSp>
      <p:sp>
        <p:nvSpPr>
          <p:cNvPr id="4608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683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4608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288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6090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3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46091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3246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mtClean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46092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77000" y="63246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accent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3398CDD-7747-4FEC-AD35-826C52F4C713}" type="slidenum">
              <a:rPr lang="zh-TW" altLang="en-US" smtClean="0">
                <a:solidFill>
                  <a:srgbClr val="5B87F2"/>
                </a:solidFill>
                <a:ea typeface="MS PGothic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TW" smtClean="0">
              <a:solidFill>
                <a:srgbClr val="5B87F2"/>
              </a:solidFill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12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Layout" Target="../diagrams/layout1.xml"/><Relationship Id="rId7" Type="http://schemas.openxmlformats.org/officeDocument/2006/relationships/chart" Target="../charts/char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87624" y="692696"/>
            <a:ext cx="6400800" cy="1608584"/>
          </a:xfrm>
        </p:spPr>
        <p:txBody>
          <a:bodyPr/>
          <a:lstStyle/>
          <a:p>
            <a:pPr algn="l"/>
            <a:r>
              <a:rPr lang="zh-TW" altLang="en-US" sz="6600" b="1" dirty="0" smtClean="0">
                <a:ln w="12700">
                  <a:solidFill>
                    <a:schemeClr val="accent1"/>
                  </a:solidFill>
                </a:ln>
                <a:effectLst>
                  <a:outerShdw blurRad="88900" dist="63500" dir="2400000" algn="bl" rotWithShape="0">
                    <a:prstClr val="black">
                      <a:alpha val="40000"/>
                    </a:prstClr>
                  </a:outerShdw>
                </a:effectLst>
              </a:rPr>
              <a:t>第二講</a:t>
            </a:r>
            <a:endParaRPr lang="zh-TW" altLang="en-US" sz="6600" b="1" dirty="0">
              <a:ln w="12700">
                <a:solidFill>
                  <a:schemeClr val="accent1"/>
                </a:solidFill>
              </a:ln>
              <a:effectLst>
                <a:outerShdw blurRad="88900" dist="63500" dir="24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zh-TW" altLang="en-US" sz="4800" dirty="0" smtClean="0">
                <a:effectLst>
                  <a:outerShdw blurRad="635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網站設計步驟</a:t>
            </a:r>
            <a:endParaRPr lang="zh-TW" altLang="en-US" sz="4800" dirty="0">
              <a:effectLst>
                <a:outerShdw blurRad="635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蒐集相關資料、圖片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7359650" cy="4051300"/>
          </a:xfrm>
        </p:spPr>
        <p:txBody>
          <a:bodyPr/>
          <a:lstStyle/>
          <a:p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大量蒐集資料，圖片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整理、分類、篩選</a:t>
            </a:r>
            <a:endParaRPr lang="zh-TW" altLang="en-US" sz="4000" dirty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3074" name="Picture 2" descr="C:\Users\Hang\Pictures\網頁設計螢幕截圖\第二章\normal_48d4a914eaa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2695575"/>
            <a:ext cx="5715000" cy="41624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075" name="Picture 3" descr="C:\Users\Hang\Pictures\網頁設計螢幕截圖\第二章\47569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3212976"/>
            <a:ext cx="381000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76" name="Picture 4" descr="C:\Users\Hang\Pictures\網頁設計螢幕截圖\第二章\3268394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284984"/>
            <a:ext cx="3991372" cy="29935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77" name="Picture 5" descr="C:\Users\Hang\Pictures\網頁設計螢幕截圖\第二章\6855994704_f28c397120_z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4" y="3356992"/>
            <a:ext cx="3995936" cy="29969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78" name="Picture 6" descr="C:\Users\Hang\Pictures\網頁設計螢幕截圖\第二章\20120720122104877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3356992"/>
            <a:ext cx="4548418" cy="30218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79" name="Picture 7" descr="C:\Users\Hang\Pictures\網頁設計螢幕截圖\第二章\義大利麵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15816" y="3356992"/>
            <a:ext cx="4111328" cy="30834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80" name="Picture 8" descr="C:\Users\Hang\Pictures\網頁設計螢幕截圖\第二章\gy03-09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3888" y="3429000"/>
            <a:ext cx="2823653" cy="30001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81" name="Picture 9" descr="C:\Users\Hang\Pictures\網頁設計螢幕截圖\第二章\yqn31-01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3356992"/>
            <a:ext cx="2794211" cy="31575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83" name="Picture 11" descr="C:\Users\Hang\Pictures\網頁設計螢幕截圖\第二章\Y014845000001_1_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1640" y="3356992"/>
            <a:ext cx="4075741" cy="30568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86" name="Picture 14" descr="C:\Users\Hang\Pictures\網頁設計螢幕截圖\第二章\4acafa64da834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39552" y="3356992"/>
            <a:ext cx="4248472" cy="31863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3087" name="Picture 15" descr="C:\Users\Hang\Pictures\網頁設計螢幕截圖\第二章\dsc06366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108520" y="3429000"/>
            <a:ext cx="4214465" cy="31608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32620207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1" uiExpan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規劃網頁配置與內容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7359650" cy="4051300"/>
          </a:xfrm>
        </p:spPr>
        <p:txBody>
          <a:bodyPr/>
          <a:lstStyle/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規劃一致的網頁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配置區域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為各網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頁的內容規劃版面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endParaRPr lang="zh-TW" altLang="en-US" sz="4000" dirty="0"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1026" name="Picture 2" descr="C:\Users\Hang\Pictures\網頁設計螢幕截圖\第二章\科學人雜誌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404664"/>
            <a:ext cx="7482591" cy="56166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0" name="太陽 9"/>
          <p:cNvSpPr/>
          <p:nvPr/>
        </p:nvSpPr>
        <p:spPr bwMode="auto">
          <a:xfrm>
            <a:off x="4067944" y="1052736"/>
            <a:ext cx="648072" cy="648072"/>
          </a:xfrm>
          <a:prstGeom prst="sun">
            <a:avLst>
              <a:gd name="adj" fmla="val 42637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180000" lon="2280000" rev="0"/>
            </a:camera>
            <a:lightRig rig="threePt" dir="t"/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9" name="向上箭號 8"/>
          <p:cNvSpPr/>
          <p:nvPr/>
        </p:nvSpPr>
        <p:spPr bwMode="auto">
          <a:xfrm rot="20552821">
            <a:off x="4260916" y="1436907"/>
            <a:ext cx="360040" cy="576064"/>
          </a:xfrm>
          <a:prstGeom prst="upArrow">
            <a:avLst>
              <a:gd name="adj1" fmla="val 19513"/>
              <a:gd name="adj2" fmla="val 127712"/>
            </a:avLst>
          </a:prstGeom>
          <a:solidFill>
            <a:schemeClr val="accent1"/>
          </a:solidFill>
          <a:ln w="19050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 fov="2700000">
              <a:rot lat="180000" lon="2280000" rev="0"/>
            </a:camera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7" name="Picture 3" descr="C:\Users\Hang\Pictures\網頁設計螢幕截圖\第二章\科學人雜誌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556792"/>
            <a:ext cx="6648258" cy="4968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04000" lon="19800000" rev="2148000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2" name="太陽 11"/>
          <p:cNvSpPr/>
          <p:nvPr/>
        </p:nvSpPr>
        <p:spPr bwMode="auto">
          <a:xfrm>
            <a:off x="1259632" y="3786605"/>
            <a:ext cx="648072" cy="648072"/>
          </a:xfrm>
          <a:prstGeom prst="sun">
            <a:avLst>
              <a:gd name="adj" fmla="val 42637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RightFacing" fov="2700000">
              <a:rot lat="623785" lon="18960000" rev="213211"/>
            </a:camera>
            <a:lightRig rig="threePt" dir="t"/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3" name="向上箭號 12"/>
          <p:cNvSpPr/>
          <p:nvPr/>
        </p:nvSpPr>
        <p:spPr bwMode="auto">
          <a:xfrm rot="21190325">
            <a:off x="1594582" y="4036503"/>
            <a:ext cx="360040" cy="576064"/>
          </a:xfrm>
          <a:prstGeom prst="upArrow">
            <a:avLst>
              <a:gd name="adj1" fmla="val 19513"/>
              <a:gd name="adj2" fmla="val 127712"/>
            </a:avLst>
          </a:prstGeom>
          <a:solidFill>
            <a:schemeClr val="accent1"/>
          </a:solidFill>
          <a:ln w="19050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  <a:scene3d>
            <a:camera prst="perspectiveContrastingRightFacing">
              <a:rot lat="2255726" lon="21061018" rev="1954061"/>
            </a:camera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8" name="Picture 4" descr="C:\Users\Hang\Pictures\網頁設計螢幕截圖\第二章\科學人雜誌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8464" y="1124744"/>
            <a:ext cx="7331968" cy="5498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04000" lon="19800000" rev="2148000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048877176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uiExpand="1" build="p"/>
      <p:bldP spid="10" grpId="0" animBg="1"/>
      <p:bldP spid="10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規劃網頁配置與內容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7359650" cy="4051300"/>
          </a:xfrm>
        </p:spPr>
        <p:txBody>
          <a:bodyPr/>
          <a:lstStyle/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規劃一致的網頁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配置區域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為各網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頁的內容規劃版面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endParaRPr lang="zh-TW" altLang="en-US" sz="4000" dirty="0"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2050" name="Picture 2" descr="C:\Users\Hang\Pictures\網頁設計螢幕截圖\第二章\cano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84784"/>
            <a:ext cx="6013450" cy="4038600"/>
          </a:xfrm>
          <a:prstGeom prst="rect">
            <a:avLst/>
          </a:prstGeom>
          <a:ln w="127000" cap="rnd">
            <a:solidFill>
              <a:schemeClr val="accent5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1" name="Picture 3" descr="C:\Users\Hang\Pictures\網頁設計螢幕截圖\第二章\can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484784"/>
            <a:ext cx="6005512" cy="4038600"/>
          </a:xfrm>
          <a:prstGeom prst="rect">
            <a:avLst/>
          </a:prstGeom>
          <a:ln w="127000" cap="rnd">
            <a:solidFill>
              <a:schemeClr val="accent5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2" name="Picture 4" descr="C:\Users\Hang\Pictures\網頁設計螢幕截圖\第二章\canon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2204864"/>
            <a:ext cx="5997575" cy="4030663"/>
          </a:xfrm>
          <a:prstGeom prst="rect">
            <a:avLst/>
          </a:prstGeom>
          <a:ln w="127000" cap="rnd">
            <a:solidFill>
              <a:schemeClr val="accent5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3" name="Picture 5" descr="C:\Users\Hang\Pictures\網頁設計螢幕截圖\第二章\canon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284984"/>
            <a:ext cx="6019800" cy="4038600"/>
          </a:xfrm>
          <a:prstGeom prst="rect">
            <a:avLst/>
          </a:prstGeom>
          <a:ln w="127000" cap="rnd">
            <a:solidFill>
              <a:schemeClr val="accent5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04887717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16354 -0.2208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" y="-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7037E-7 L -0.01337 -0.07384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" y="-3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規劃網頁配置與內容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7359650" cy="4051300"/>
          </a:xfrm>
        </p:spPr>
        <p:txBody>
          <a:bodyPr/>
          <a:lstStyle/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規劃一致的網頁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配置區域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為各網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頁的內容規劃版面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endParaRPr lang="zh-TW" altLang="en-US" sz="4000" dirty="0"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4098" name="Picture 2" descr="C:\Users\Hang\Pictures\網頁設計螢幕截圖\第一章\2013-05-08_1432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436" y="1916832"/>
            <a:ext cx="5976907" cy="44864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LeftFacing" fov="2700000">
              <a:rot lat="504000" lon="19620000" rev="2148000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4099" name="Picture 3" descr="C:\Users\Hang\Pictures\網頁設計螢幕截圖\第一章\2013-05-08_1433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223" y="1988840"/>
            <a:ext cx="6603777" cy="3906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88900" dist="63500" dir="8100000" algn="tr" rotWithShape="0">
              <a:prstClr val="black">
                <a:alpha val="40000"/>
              </a:prstClr>
            </a:outerShdw>
          </a:effectLst>
          <a:scene3d>
            <a:camera prst="perspectiveContrastingLeftFacing">
              <a:rot lat="540000" lon="2100000" rev="2148000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04887717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2007 0.003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" y="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網頁製作及發佈、測試</a:t>
            </a:r>
          </a:p>
        </p:txBody>
      </p:sp>
      <p:graphicFrame>
        <p:nvGraphicFramePr>
          <p:cNvPr id="4" name="資料庫圖表 3"/>
          <p:cNvGraphicFramePr/>
          <p:nvPr/>
        </p:nvGraphicFramePr>
        <p:xfrm>
          <a:off x="1259632" y="1700808"/>
          <a:ext cx="6624736" cy="4608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923928" y="2276872"/>
            <a:ext cx="4604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B0F0"/>
              </a:buClr>
              <a:buFont typeface="Arial" pitchFamily="34" charset="0"/>
              <a:buChar char="•"/>
            </a:pPr>
            <a:r>
              <a:rPr lang="en-US" altLang="zh-TW" sz="3600" dirty="0" smtClean="0">
                <a:ln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a:rPr>
              <a:t>SharePoint Designer</a:t>
            </a:r>
          </a:p>
          <a:p>
            <a:pPr>
              <a:buClr>
                <a:srgbClr val="00B0F0"/>
              </a:buClr>
              <a:buFont typeface="Arial" pitchFamily="34" charset="0"/>
              <a:buChar char="•"/>
            </a:pPr>
            <a:r>
              <a:rPr lang="en-US" altLang="zh-TW" sz="3600" dirty="0" smtClean="0">
                <a:ln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</a:rPr>
              <a:t>Dreamweaver</a:t>
            </a:r>
            <a:endParaRPr lang="zh-TW" altLang="en-US" sz="3600" dirty="0">
              <a:ln>
                <a:solidFill>
                  <a:schemeClr val="accent5">
                    <a:lumMod val="90000"/>
                  </a:schemeClr>
                </a:solidFill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02" name="群組 201"/>
          <p:cNvGrpSpPr/>
          <p:nvPr/>
        </p:nvGrpSpPr>
        <p:grpSpPr>
          <a:xfrm>
            <a:off x="5364088" y="2132856"/>
            <a:ext cx="3347864" cy="3888432"/>
            <a:chOff x="5148064" y="2132856"/>
            <a:chExt cx="3347864" cy="3888432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H="1">
              <a:off x="6012160" y="3717032"/>
              <a:ext cx="1080119" cy="1224136"/>
            </a:xfrm>
            <a:prstGeom prst="line">
              <a:avLst/>
            </a:prstGeom>
            <a:ln>
              <a:gradFill>
                <a:gsLst>
                  <a:gs pos="0">
                    <a:srgbClr val="000000"/>
                  </a:gs>
                  <a:gs pos="39999">
                    <a:srgbClr val="0A128C"/>
                  </a:gs>
                  <a:gs pos="70000">
                    <a:srgbClr val="181CC7"/>
                  </a:gs>
                  <a:gs pos="88000">
                    <a:srgbClr val="7005D4"/>
                  </a:gs>
                  <a:gs pos="100000">
                    <a:srgbClr val="8C3D91"/>
                  </a:gs>
                </a:gsLst>
                <a:lin ang="5400000" scaled="0"/>
              </a:gradFill>
              <a:headEnd type="triangle" w="lg" len="lg"/>
              <a:tailEnd type="non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zh-TW" altLang="en-US"/>
            </a:p>
          </p:txBody>
        </p:sp>
        <p:grpSp>
          <p:nvGrpSpPr>
            <p:cNvPr id="10" name="Group 197"/>
            <p:cNvGrpSpPr>
              <a:grpSpLocks/>
            </p:cNvGrpSpPr>
            <p:nvPr/>
          </p:nvGrpSpPr>
          <p:grpSpPr bwMode="auto">
            <a:xfrm>
              <a:off x="6804248" y="2132856"/>
              <a:ext cx="1152128" cy="1656457"/>
              <a:chOff x="5731" y="7369"/>
              <a:chExt cx="779" cy="1063"/>
            </a:xfrm>
            <a:effectLst>
              <a:outerShdw blurRad="76200" dist="508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198"/>
              <p:cNvSpPr>
                <a:spLocks/>
              </p:cNvSpPr>
              <p:nvPr/>
            </p:nvSpPr>
            <p:spPr bwMode="auto">
              <a:xfrm>
                <a:off x="6000" y="7402"/>
                <a:ext cx="338" cy="1030"/>
              </a:xfrm>
              <a:custGeom>
                <a:avLst/>
                <a:gdLst/>
                <a:ahLst/>
                <a:cxnLst>
                  <a:cxn ang="0">
                    <a:pos x="1350" y="0"/>
                  </a:cxn>
                  <a:cxn ang="0">
                    <a:pos x="0" y="40"/>
                  </a:cxn>
                  <a:cxn ang="0">
                    <a:pos x="0" y="4120"/>
                  </a:cxn>
                  <a:cxn ang="0">
                    <a:pos x="1350" y="3938"/>
                  </a:cxn>
                  <a:cxn ang="0">
                    <a:pos x="1350" y="0"/>
                  </a:cxn>
                </a:cxnLst>
                <a:rect l="0" t="0" r="r" b="b"/>
                <a:pathLst>
                  <a:path w="1350" h="4120">
                    <a:moveTo>
                      <a:pt x="1350" y="0"/>
                    </a:moveTo>
                    <a:lnTo>
                      <a:pt x="0" y="40"/>
                    </a:lnTo>
                    <a:lnTo>
                      <a:pt x="0" y="4120"/>
                    </a:lnTo>
                    <a:lnTo>
                      <a:pt x="1350" y="3938"/>
                    </a:lnTo>
                    <a:lnTo>
                      <a:pt x="1350" y="0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Freeform 199"/>
              <p:cNvSpPr>
                <a:spLocks/>
              </p:cNvSpPr>
              <p:nvPr/>
            </p:nvSpPr>
            <p:spPr bwMode="auto">
              <a:xfrm>
                <a:off x="6022" y="7946"/>
                <a:ext cx="298" cy="435"/>
              </a:xfrm>
              <a:custGeom>
                <a:avLst/>
                <a:gdLst/>
                <a:ahLst/>
                <a:cxnLst>
                  <a:cxn ang="0">
                    <a:pos x="0" y="101"/>
                  </a:cxn>
                  <a:cxn ang="0">
                    <a:pos x="1192" y="0"/>
                  </a:cxn>
                  <a:cxn ang="0">
                    <a:pos x="1192" y="1592"/>
                  </a:cxn>
                  <a:cxn ang="0">
                    <a:pos x="0" y="1744"/>
                  </a:cxn>
                  <a:cxn ang="0">
                    <a:pos x="0" y="101"/>
                  </a:cxn>
                </a:cxnLst>
                <a:rect l="0" t="0" r="r" b="b"/>
                <a:pathLst>
                  <a:path w="1192" h="1744">
                    <a:moveTo>
                      <a:pt x="0" y="101"/>
                    </a:moveTo>
                    <a:lnTo>
                      <a:pt x="1192" y="0"/>
                    </a:lnTo>
                    <a:lnTo>
                      <a:pt x="1192" y="1592"/>
                    </a:lnTo>
                    <a:lnTo>
                      <a:pt x="0" y="1744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Freeform 200"/>
              <p:cNvSpPr>
                <a:spLocks/>
              </p:cNvSpPr>
              <p:nvPr/>
            </p:nvSpPr>
            <p:spPr bwMode="auto">
              <a:xfrm>
                <a:off x="6022" y="7591"/>
                <a:ext cx="283" cy="292"/>
              </a:xfrm>
              <a:custGeom>
                <a:avLst/>
                <a:gdLst/>
                <a:ahLst/>
                <a:cxnLst>
                  <a:cxn ang="0">
                    <a:pos x="0" y="61"/>
                  </a:cxn>
                  <a:cxn ang="0">
                    <a:pos x="1133" y="0"/>
                  </a:cxn>
                  <a:cxn ang="0">
                    <a:pos x="1133" y="1088"/>
                  </a:cxn>
                  <a:cxn ang="0">
                    <a:pos x="0" y="1168"/>
                  </a:cxn>
                  <a:cxn ang="0">
                    <a:pos x="0" y="61"/>
                  </a:cxn>
                </a:cxnLst>
                <a:rect l="0" t="0" r="r" b="b"/>
                <a:pathLst>
                  <a:path w="1133" h="1168">
                    <a:moveTo>
                      <a:pt x="0" y="61"/>
                    </a:moveTo>
                    <a:lnTo>
                      <a:pt x="1133" y="0"/>
                    </a:lnTo>
                    <a:lnTo>
                      <a:pt x="1133" y="1088"/>
                    </a:lnTo>
                    <a:lnTo>
                      <a:pt x="0" y="1168"/>
                    </a:lnTo>
                    <a:lnTo>
                      <a:pt x="0" y="61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" name="Freeform 201"/>
              <p:cNvSpPr>
                <a:spLocks/>
              </p:cNvSpPr>
              <p:nvPr/>
            </p:nvSpPr>
            <p:spPr bwMode="auto">
              <a:xfrm>
                <a:off x="5731" y="7370"/>
                <a:ext cx="607" cy="42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078" y="168"/>
                  </a:cxn>
                  <a:cxn ang="0">
                    <a:pos x="2428" y="128"/>
                  </a:cxn>
                  <a:cxn ang="0">
                    <a:pos x="1296" y="0"/>
                  </a:cxn>
                  <a:cxn ang="0">
                    <a:pos x="0" y="7"/>
                  </a:cxn>
                </a:cxnLst>
                <a:rect l="0" t="0" r="r" b="b"/>
                <a:pathLst>
                  <a:path w="2428" h="168">
                    <a:moveTo>
                      <a:pt x="0" y="7"/>
                    </a:moveTo>
                    <a:lnTo>
                      <a:pt x="1078" y="168"/>
                    </a:lnTo>
                    <a:lnTo>
                      <a:pt x="2428" y="128"/>
                    </a:lnTo>
                    <a:lnTo>
                      <a:pt x="1296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Freeform 202"/>
              <p:cNvSpPr>
                <a:spLocks/>
              </p:cNvSpPr>
              <p:nvPr/>
            </p:nvSpPr>
            <p:spPr bwMode="auto">
              <a:xfrm>
                <a:off x="5731" y="7371"/>
                <a:ext cx="269" cy="1061"/>
              </a:xfrm>
              <a:custGeom>
                <a:avLst/>
                <a:gdLst/>
                <a:ahLst/>
                <a:cxnLst>
                  <a:cxn ang="0">
                    <a:pos x="1078" y="4241"/>
                  </a:cxn>
                  <a:cxn ang="0">
                    <a:pos x="0" y="3223"/>
                  </a:cxn>
                  <a:cxn ang="0">
                    <a:pos x="0" y="0"/>
                  </a:cxn>
                  <a:cxn ang="0">
                    <a:pos x="1078" y="161"/>
                  </a:cxn>
                  <a:cxn ang="0">
                    <a:pos x="1078" y="4241"/>
                  </a:cxn>
                </a:cxnLst>
                <a:rect l="0" t="0" r="r" b="b"/>
                <a:pathLst>
                  <a:path w="1078" h="4241">
                    <a:moveTo>
                      <a:pt x="1078" y="4241"/>
                    </a:moveTo>
                    <a:lnTo>
                      <a:pt x="0" y="3223"/>
                    </a:lnTo>
                    <a:lnTo>
                      <a:pt x="0" y="0"/>
                    </a:lnTo>
                    <a:lnTo>
                      <a:pt x="1078" y="161"/>
                    </a:lnTo>
                    <a:lnTo>
                      <a:pt x="1078" y="4241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" name="Freeform 203"/>
              <p:cNvSpPr>
                <a:spLocks/>
              </p:cNvSpPr>
              <p:nvPr/>
            </p:nvSpPr>
            <p:spPr bwMode="auto">
              <a:xfrm>
                <a:off x="5971" y="7407"/>
                <a:ext cx="29" cy="1025"/>
              </a:xfrm>
              <a:custGeom>
                <a:avLst/>
                <a:gdLst/>
                <a:ahLst/>
                <a:cxnLst>
                  <a:cxn ang="0">
                    <a:pos x="118" y="19"/>
                  </a:cxn>
                  <a:cxn ang="0">
                    <a:pos x="0" y="0"/>
                  </a:cxn>
                  <a:cxn ang="0">
                    <a:pos x="0" y="3989"/>
                  </a:cxn>
                  <a:cxn ang="0">
                    <a:pos x="118" y="4099"/>
                  </a:cxn>
                  <a:cxn ang="0">
                    <a:pos x="118" y="19"/>
                  </a:cxn>
                </a:cxnLst>
                <a:rect l="0" t="0" r="r" b="b"/>
                <a:pathLst>
                  <a:path w="118" h="4099">
                    <a:moveTo>
                      <a:pt x="118" y="19"/>
                    </a:moveTo>
                    <a:lnTo>
                      <a:pt x="0" y="0"/>
                    </a:lnTo>
                    <a:lnTo>
                      <a:pt x="0" y="3989"/>
                    </a:lnTo>
                    <a:lnTo>
                      <a:pt x="118" y="4099"/>
                    </a:lnTo>
                    <a:lnTo>
                      <a:pt x="118" y="19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" name="Freeform 204"/>
              <p:cNvSpPr>
                <a:spLocks/>
              </p:cNvSpPr>
              <p:nvPr/>
            </p:nvSpPr>
            <p:spPr bwMode="auto">
              <a:xfrm>
                <a:off x="6021" y="7590"/>
                <a:ext cx="299" cy="305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1198" y="1125"/>
                  </a:cxn>
                  <a:cxn ang="0">
                    <a:pos x="0" y="1218"/>
                  </a:cxn>
                  <a:cxn ang="0">
                    <a:pos x="0" y="1166"/>
                  </a:cxn>
                  <a:cxn ang="0">
                    <a:pos x="1141" y="1095"/>
                  </a:cxn>
                  <a:cxn ang="0">
                    <a:pos x="1141" y="2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1218">
                    <a:moveTo>
                      <a:pt x="1198" y="0"/>
                    </a:moveTo>
                    <a:lnTo>
                      <a:pt x="1198" y="1125"/>
                    </a:lnTo>
                    <a:lnTo>
                      <a:pt x="0" y="1218"/>
                    </a:lnTo>
                    <a:lnTo>
                      <a:pt x="0" y="1166"/>
                    </a:lnTo>
                    <a:lnTo>
                      <a:pt x="1141" y="1095"/>
                    </a:lnTo>
                    <a:lnTo>
                      <a:pt x="1141" y="2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Freeform 205"/>
              <p:cNvSpPr>
                <a:spLocks/>
              </p:cNvSpPr>
              <p:nvPr/>
            </p:nvSpPr>
            <p:spPr bwMode="auto">
              <a:xfrm>
                <a:off x="6021" y="7531"/>
                <a:ext cx="299" cy="60"/>
              </a:xfrm>
              <a:custGeom>
                <a:avLst/>
                <a:gdLst/>
                <a:ahLst/>
                <a:cxnLst>
                  <a:cxn ang="0">
                    <a:pos x="0" y="135"/>
                  </a:cxn>
                  <a:cxn ang="0">
                    <a:pos x="0" y="178"/>
                  </a:cxn>
                  <a:cxn ang="0">
                    <a:pos x="280" y="168"/>
                  </a:cxn>
                  <a:cxn ang="0">
                    <a:pos x="280" y="239"/>
                  </a:cxn>
                  <a:cxn ang="0">
                    <a:pos x="924" y="211"/>
                  </a:cxn>
                  <a:cxn ang="0">
                    <a:pos x="924" y="141"/>
                  </a:cxn>
                  <a:cxn ang="0">
                    <a:pos x="1198" y="130"/>
                  </a:cxn>
                  <a:cxn ang="0">
                    <a:pos x="1198" y="74"/>
                  </a:cxn>
                  <a:cxn ang="0">
                    <a:pos x="924" y="94"/>
                  </a:cxn>
                  <a:cxn ang="0">
                    <a:pos x="924" y="0"/>
                  </a:cxn>
                  <a:cxn ang="0">
                    <a:pos x="800" y="8"/>
                  </a:cxn>
                  <a:cxn ang="0">
                    <a:pos x="226" y="121"/>
                  </a:cxn>
                  <a:cxn ang="0">
                    <a:pos x="0" y="135"/>
                  </a:cxn>
                </a:cxnLst>
                <a:rect l="0" t="0" r="r" b="b"/>
                <a:pathLst>
                  <a:path w="1198" h="239">
                    <a:moveTo>
                      <a:pt x="0" y="135"/>
                    </a:moveTo>
                    <a:lnTo>
                      <a:pt x="0" y="178"/>
                    </a:lnTo>
                    <a:lnTo>
                      <a:pt x="280" y="168"/>
                    </a:lnTo>
                    <a:lnTo>
                      <a:pt x="280" y="239"/>
                    </a:lnTo>
                    <a:lnTo>
                      <a:pt x="924" y="211"/>
                    </a:lnTo>
                    <a:lnTo>
                      <a:pt x="924" y="141"/>
                    </a:lnTo>
                    <a:lnTo>
                      <a:pt x="1198" y="130"/>
                    </a:lnTo>
                    <a:lnTo>
                      <a:pt x="1198" y="74"/>
                    </a:lnTo>
                    <a:lnTo>
                      <a:pt x="924" y="94"/>
                    </a:lnTo>
                    <a:lnTo>
                      <a:pt x="924" y="0"/>
                    </a:lnTo>
                    <a:lnTo>
                      <a:pt x="800" y="8"/>
                    </a:lnTo>
                    <a:lnTo>
                      <a:pt x="226" y="121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Freeform 206"/>
              <p:cNvSpPr>
                <a:spLocks/>
              </p:cNvSpPr>
              <p:nvPr/>
            </p:nvSpPr>
            <p:spPr bwMode="auto">
              <a:xfrm>
                <a:off x="6021" y="7441"/>
                <a:ext cx="299" cy="51"/>
              </a:xfrm>
              <a:custGeom>
                <a:avLst/>
                <a:gdLst/>
                <a:ahLst/>
                <a:cxnLst>
                  <a:cxn ang="0">
                    <a:pos x="1198" y="0"/>
                  </a:cxn>
                  <a:cxn ang="0">
                    <a:pos x="1198" y="165"/>
                  </a:cxn>
                  <a:cxn ang="0">
                    <a:pos x="0" y="207"/>
                  </a:cxn>
                  <a:cxn ang="0">
                    <a:pos x="0" y="181"/>
                  </a:cxn>
                  <a:cxn ang="0">
                    <a:pos x="1130" y="4"/>
                  </a:cxn>
                  <a:cxn ang="0">
                    <a:pos x="1198" y="0"/>
                  </a:cxn>
                </a:cxnLst>
                <a:rect l="0" t="0" r="r" b="b"/>
                <a:pathLst>
                  <a:path w="1198" h="207">
                    <a:moveTo>
                      <a:pt x="1198" y="0"/>
                    </a:moveTo>
                    <a:lnTo>
                      <a:pt x="1198" y="165"/>
                    </a:lnTo>
                    <a:lnTo>
                      <a:pt x="0" y="207"/>
                    </a:lnTo>
                    <a:lnTo>
                      <a:pt x="0" y="181"/>
                    </a:lnTo>
                    <a:lnTo>
                      <a:pt x="1130" y="4"/>
                    </a:lnTo>
                    <a:lnTo>
                      <a:pt x="119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" name="Freeform 207"/>
              <p:cNvSpPr>
                <a:spLocks/>
              </p:cNvSpPr>
              <p:nvPr/>
            </p:nvSpPr>
            <p:spPr bwMode="auto">
              <a:xfrm>
                <a:off x="5731" y="7369"/>
                <a:ext cx="608" cy="43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1075" y="172"/>
                  </a:cxn>
                  <a:cxn ang="0">
                    <a:pos x="2431" y="126"/>
                  </a:cxn>
                  <a:cxn ang="0">
                    <a:pos x="1292" y="0"/>
                  </a:cxn>
                  <a:cxn ang="0">
                    <a:pos x="0" y="11"/>
                  </a:cxn>
                </a:cxnLst>
                <a:rect l="0" t="0" r="r" b="b"/>
                <a:pathLst>
                  <a:path w="2431" h="172">
                    <a:moveTo>
                      <a:pt x="0" y="11"/>
                    </a:moveTo>
                    <a:lnTo>
                      <a:pt x="1075" y="172"/>
                    </a:lnTo>
                    <a:lnTo>
                      <a:pt x="2431" y="126"/>
                    </a:lnTo>
                    <a:lnTo>
                      <a:pt x="1292" y="0"/>
                    </a:lnTo>
                    <a:lnTo>
                      <a:pt x="0" y="11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" name="Freeform 208"/>
              <p:cNvSpPr>
                <a:spLocks/>
              </p:cNvSpPr>
              <p:nvPr/>
            </p:nvSpPr>
            <p:spPr bwMode="auto">
              <a:xfrm>
                <a:off x="6000" y="7401"/>
                <a:ext cx="339" cy="1031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0" y="4124"/>
                  </a:cxn>
                  <a:cxn ang="0">
                    <a:pos x="1356" y="3948"/>
                  </a:cxn>
                  <a:cxn ang="0">
                    <a:pos x="1356" y="0"/>
                  </a:cxn>
                  <a:cxn ang="0">
                    <a:pos x="0" y="46"/>
                  </a:cxn>
                </a:cxnLst>
                <a:rect l="0" t="0" r="r" b="b"/>
                <a:pathLst>
                  <a:path w="1356" h="4124">
                    <a:moveTo>
                      <a:pt x="0" y="46"/>
                    </a:moveTo>
                    <a:lnTo>
                      <a:pt x="0" y="4124"/>
                    </a:lnTo>
                    <a:lnTo>
                      <a:pt x="1356" y="3948"/>
                    </a:lnTo>
                    <a:lnTo>
                      <a:pt x="1356" y="0"/>
                    </a:lnTo>
                    <a:lnTo>
                      <a:pt x="0" y="46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Freeform 209"/>
              <p:cNvSpPr>
                <a:spLocks/>
              </p:cNvSpPr>
              <p:nvPr/>
            </p:nvSpPr>
            <p:spPr bwMode="auto">
              <a:xfrm>
                <a:off x="5731" y="7372"/>
                <a:ext cx="269" cy="10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217"/>
                  </a:cxn>
                  <a:cxn ang="0">
                    <a:pos x="1075" y="4239"/>
                  </a:cxn>
                  <a:cxn ang="0">
                    <a:pos x="1075" y="161"/>
                  </a:cxn>
                  <a:cxn ang="0">
                    <a:pos x="0" y="0"/>
                  </a:cxn>
                </a:cxnLst>
                <a:rect l="0" t="0" r="r" b="b"/>
                <a:pathLst>
                  <a:path w="1075" h="4239">
                    <a:moveTo>
                      <a:pt x="0" y="0"/>
                    </a:moveTo>
                    <a:lnTo>
                      <a:pt x="0" y="3217"/>
                    </a:lnTo>
                    <a:lnTo>
                      <a:pt x="1075" y="4239"/>
                    </a:lnTo>
                    <a:lnTo>
                      <a:pt x="1075" y="16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Line 210"/>
              <p:cNvSpPr>
                <a:spLocks noChangeShapeType="1"/>
              </p:cNvSpPr>
              <p:nvPr/>
            </p:nvSpPr>
            <p:spPr bwMode="auto">
              <a:xfrm>
                <a:off x="5971" y="7408"/>
                <a:ext cx="1" cy="99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" name="Freeform 211"/>
              <p:cNvSpPr>
                <a:spLocks/>
              </p:cNvSpPr>
              <p:nvPr/>
            </p:nvSpPr>
            <p:spPr bwMode="auto">
              <a:xfrm>
                <a:off x="5971" y="7423"/>
                <a:ext cx="368" cy="11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112" y="43"/>
                  </a:cxn>
                  <a:cxn ang="0">
                    <a:pos x="1468" y="0"/>
                  </a:cxn>
                </a:cxnLst>
                <a:rect l="0" t="0" r="r" b="b"/>
                <a:pathLst>
                  <a:path w="1468" h="43">
                    <a:moveTo>
                      <a:pt x="0" y="30"/>
                    </a:moveTo>
                    <a:lnTo>
                      <a:pt x="112" y="43"/>
                    </a:lnTo>
                    <a:lnTo>
                      <a:pt x="146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5" name="Freeform 212"/>
              <p:cNvSpPr>
                <a:spLocks/>
              </p:cNvSpPr>
              <p:nvPr/>
            </p:nvSpPr>
            <p:spPr bwMode="auto">
              <a:xfrm>
                <a:off x="5971" y="7496"/>
                <a:ext cx="368" cy="13"/>
              </a:xfrm>
              <a:custGeom>
                <a:avLst/>
                <a:gdLst/>
                <a:ahLst/>
                <a:cxnLst>
                  <a:cxn ang="0">
                    <a:pos x="1468" y="0"/>
                  </a:cxn>
                  <a:cxn ang="0">
                    <a:pos x="112" y="50"/>
                  </a:cxn>
                  <a:cxn ang="0">
                    <a:pos x="0" y="27"/>
                  </a:cxn>
                </a:cxnLst>
                <a:rect l="0" t="0" r="r" b="b"/>
                <a:pathLst>
                  <a:path w="1468" h="50">
                    <a:moveTo>
                      <a:pt x="1468" y="0"/>
                    </a:moveTo>
                    <a:lnTo>
                      <a:pt x="112" y="50"/>
                    </a:lnTo>
                    <a:lnTo>
                      <a:pt x="0" y="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Freeform 213"/>
              <p:cNvSpPr>
                <a:spLocks/>
              </p:cNvSpPr>
              <p:nvPr/>
            </p:nvSpPr>
            <p:spPr bwMode="auto">
              <a:xfrm>
                <a:off x="6021" y="7441"/>
                <a:ext cx="299" cy="52"/>
              </a:xfrm>
              <a:custGeom>
                <a:avLst/>
                <a:gdLst/>
                <a:ahLst/>
                <a:cxnLst>
                  <a:cxn ang="0">
                    <a:pos x="0" y="46"/>
                  </a:cxn>
                  <a:cxn ang="0">
                    <a:pos x="0" y="206"/>
                  </a:cxn>
                  <a:cxn ang="0">
                    <a:pos x="1196" y="161"/>
                  </a:cxn>
                  <a:cxn ang="0">
                    <a:pos x="1196" y="0"/>
                  </a:cxn>
                  <a:cxn ang="0">
                    <a:pos x="0" y="46"/>
                  </a:cxn>
                </a:cxnLst>
                <a:rect l="0" t="0" r="r" b="b"/>
                <a:pathLst>
                  <a:path w="1196" h="206">
                    <a:moveTo>
                      <a:pt x="0" y="46"/>
                    </a:moveTo>
                    <a:lnTo>
                      <a:pt x="0" y="206"/>
                    </a:lnTo>
                    <a:lnTo>
                      <a:pt x="1196" y="161"/>
                    </a:lnTo>
                    <a:lnTo>
                      <a:pt x="1196" y="0"/>
                    </a:lnTo>
                    <a:lnTo>
                      <a:pt x="0" y="46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Freeform 214"/>
              <p:cNvSpPr>
                <a:spLocks/>
              </p:cNvSpPr>
              <p:nvPr/>
            </p:nvSpPr>
            <p:spPr bwMode="auto">
              <a:xfrm>
                <a:off x="5971" y="7518"/>
                <a:ext cx="368" cy="14"/>
              </a:xfrm>
              <a:custGeom>
                <a:avLst/>
                <a:gdLst/>
                <a:ahLst/>
                <a:cxnLst>
                  <a:cxn ang="0">
                    <a:pos x="1468" y="0"/>
                  </a:cxn>
                  <a:cxn ang="0">
                    <a:pos x="112" y="58"/>
                  </a:cxn>
                  <a:cxn ang="0">
                    <a:pos x="0" y="31"/>
                  </a:cxn>
                </a:cxnLst>
                <a:rect l="0" t="0" r="r" b="b"/>
                <a:pathLst>
                  <a:path w="1468" h="58">
                    <a:moveTo>
                      <a:pt x="1468" y="0"/>
                    </a:moveTo>
                    <a:lnTo>
                      <a:pt x="112" y="58"/>
                    </a:lnTo>
                    <a:lnTo>
                      <a:pt x="0" y="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Freeform 215"/>
              <p:cNvSpPr>
                <a:spLocks/>
              </p:cNvSpPr>
              <p:nvPr/>
            </p:nvSpPr>
            <p:spPr bwMode="auto">
              <a:xfrm>
                <a:off x="5972" y="7589"/>
                <a:ext cx="366" cy="17"/>
              </a:xfrm>
              <a:custGeom>
                <a:avLst/>
                <a:gdLst/>
                <a:ahLst/>
                <a:cxnLst>
                  <a:cxn ang="0">
                    <a:pos x="1466" y="0"/>
                  </a:cxn>
                  <a:cxn ang="0">
                    <a:pos x="111" y="70"/>
                  </a:cxn>
                  <a:cxn ang="0">
                    <a:pos x="0" y="36"/>
                  </a:cxn>
                </a:cxnLst>
                <a:rect l="0" t="0" r="r" b="b"/>
                <a:pathLst>
                  <a:path w="1466" h="70">
                    <a:moveTo>
                      <a:pt x="1466" y="0"/>
                    </a:moveTo>
                    <a:lnTo>
                      <a:pt x="111" y="70"/>
                    </a:lnTo>
                    <a:lnTo>
                      <a:pt x="0" y="3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9" name="Freeform 216"/>
              <p:cNvSpPr>
                <a:spLocks/>
              </p:cNvSpPr>
              <p:nvPr/>
            </p:nvSpPr>
            <p:spPr bwMode="auto">
              <a:xfrm>
                <a:off x="5971" y="7871"/>
                <a:ext cx="368" cy="26"/>
              </a:xfrm>
              <a:custGeom>
                <a:avLst/>
                <a:gdLst/>
                <a:ahLst/>
                <a:cxnLst>
                  <a:cxn ang="0">
                    <a:pos x="1468" y="0"/>
                  </a:cxn>
                  <a:cxn ang="0">
                    <a:pos x="112" y="101"/>
                  </a:cxn>
                  <a:cxn ang="0">
                    <a:pos x="0" y="43"/>
                  </a:cxn>
                </a:cxnLst>
                <a:rect l="0" t="0" r="r" b="b"/>
                <a:pathLst>
                  <a:path w="1468" h="101">
                    <a:moveTo>
                      <a:pt x="1468" y="0"/>
                    </a:moveTo>
                    <a:lnTo>
                      <a:pt x="112" y="101"/>
                    </a:lnTo>
                    <a:lnTo>
                      <a:pt x="0" y="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Line 217"/>
              <p:cNvSpPr>
                <a:spLocks noChangeShapeType="1"/>
              </p:cNvSpPr>
              <p:nvPr/>
            </p:nvSpPr>
            <p:spPr bwMode="auto">
              <a:xfrm>
                <a:off x="6021" y="7605"/>
                <a:ext cx="1" cy="28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Line 218"/>
              <p:cNvSpPr>
                <a:spLocks noChangeShapeType="1"/>
              </p:cNvSpPr>
              <p:nvPr/>
            </p:nvSpPr>
            <p:spPr bwMode="auto">
              <a:xfrm>
                <a:off x="6320" y="7591"/>
                <a:ext cx="1" cy="28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2" name="Freeform 219"/>
              <p:cNvSpPr>
                <a:spLocks/>
              </p:cNvSpPr>
              <p:nvPr/>
            </p:nvSpPr>
            <p:spPr bwMode="auto">
              <a:xfrm>
                <a:off x="6021" y="7591"/>
                <a:ext cx="285" cy="291"/>
              </a:xfrm>
              <a:custGeom>
                <a:avLst/>
                <a:gdLst/>
                <a:ahLst/>
                <a:cxnLst>
                  <a:cxn ang="0">
                    <a:pos x="1140" y="0"/>
                  </a:cxn>
                  <a:cxn ang="0">
                    <a:pos x="1140" y="1092"/>
                  </a:cxn>
                  <a:cxn ang="0">
                    <a:pos x="0" y="1165"/>
                  </a:cxn>
                </a:cxnLst>
                <a:rect l="0" t="0" r="r" b="b"/>
                <a:pathLst>
                  <a:path w="1140" h="1165">
                    <a:moveTo>
                      <a:pt x="1140" y="0"/>
                    </a:moveTo>
                    <a:lnTo>
                      <a:pt x="1140" y="1092"/>
                    </a:lnTo>
                    <a:lnTo>
                      <a:pt x="0" y="116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Line 220"/>
              <p:cNvSpPr>
                <a:spLocks noChangeShapeType="1"/>
              </p:cNvSpPr>
              <p:nvPr/>
            </p:nvSpPr>
            <p:spPr bwMode="auto">
              <a:xfrm>
                <a:off x="6306" y="7864"/>
                <a:ext cx="14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Line 221"/>
              <p:cNvSpPr>
                <a:spLocks noChangeShapeType="1"/>
              </p:cNvSpPr>
              <p:nvPr/>
            </p:nvSpPr>
            <p:spPr bwMode="auto">
              <a:xfrm flipH="1">
                <a:off x="6021" y="7683"/>
                <a:ext cx="285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5" name="Line 222"/>
              <p:cNvSpPr>
                <a:spLocks noChangeShapeType="1"/>
              </p:cNvSpPr>
              <p:nvPr/>
            </p:nvSpPr>
            <p:spPr bwMode="auto">
              <a:xfrm flipH="1">
                <a:off x="6021" y="7778"/>
                <a:ext cx="285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6" name="Freeform 223"/>
              <p:cNvSpPr>
                <a:spLocks/>
              </p:cNvSpPr>
              <p:nvPr/>
            </p:nvSpPr>
            <p:spPr bwMode="auto">
              <a:xfrm>
                <a:off x="5971" y="7944"/>
                <a:ext cx="368" cy="29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112" y="118"/>
                  </a:cxn>
                  <a:cxn ang="0">
                    <a:pos x="1468" y="0"/>
                  </a:cxn>
                </a:cxnLst>
                <a:rect l="0" t="0" r="r" b="b"/>
                <a:pathLst>
                  <a:path w="1468" h="118">
                    <a:moveTo>
                      <a:pt x="0" y="30"/>
                    </a:moveTo>
                    <a:lnTo>
                      <a:pt x="112" y="118"/>
                    </a:lnTo>
                    <a:lnTo>
                      <a:pt x="146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7" name="Freeform 224"/>
              <p:cNvSpPr>
                <a:spLocks/>
              </p:cNvSpPr>
              <p:nvPr/>
            </p:nvSpPr>
            <p:spPr bwMode="auto">
              <a:xfrm>
                <a:off x="5971" y="8340"/>
                <a:ext cx="368" cy="44"/>
              </a:xfrm>
              <a:custGeom>
                <a:avLst/>
                <a:gdLst/>
                <a:ahLst/>
                <a:cxnLst>
                  <a:cxn ang="0">
                    <a:pos x="0" y="59"/>
                  </a:cxn>
                  <a:cxn ang="0">
                    <a:pos x="112" y="174"/>
                  </a:cxn>
                  <a:cxn ang="0">
                    <a:pos x="1468" y="0"/>
                  </a:cxn>
                </a:cxnLst>
                <a:rect l="0" t="0" r="r" b="b"/>
                <a:pathLst>
                  <a:path w="1468" h="174">
                    <a:moveTo>
                      <a:pt x="0" y="59"/>
                    </a:moveTo>
                    <a:lnTo>
                      <a:pt x="112" y="174"/>
                    </a:lnTo>
                    <a:lnTo>
                      <a:pt x="146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8" name="Line 225"/>
              <p:cNvSpPr>
                <a:spLocks noChangeShapeType="1"/>
              </p:cNvSpPr>
              <p:nvPr/>
            </p:nvSpPr>
            <p:spPr bwMode="auto">
              <a:xfrm>
                <a:off x="6021" y="7969"/>
                <a:ext cx="1" cy="41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9" name="Line 226"/>
              <p:cNvSpPr>
                <a:spLocks noChangeShapeType="1"/>
              </p:cNvSpPr>
              <p:nvPr/>
            </p:nvSpPr>
            <p:spPr bwMode="auto">
              <a:xfrm>
                <a:off x="6320" y="7944"/>
                <a:ext cx="1" cy="4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0" name="Freeform 227"/>
              <p:cNvSpPr>
                <a:spLocks/>
              </p:cNvSpPr>
              <p:nvPr/>
            </p:nvSpPr>
            <p:spPr bwMode="auto">
              <a:xfrm>
                <a:off x="6021" y="8314"/>
                <a:ext cx="299" cy="44"/>
              </a:xfrm>
              <a:custGeom>
                <a:avLst/>
                <a:gdLst/>
                <a:ahLst/>
                <a:cxnLst>
                  <a:cxn ang="0">
                    <a:pos x="0" y="176"/>
                  </a:cxn>
                  <a:cxn ang="0">
                    <a:pos x="1196" y="29"/>
                  </a:cxn>
                  <a:cxn ang="0">
                    <a:pos x="1196" y="0"/>
                  </a:cxn>
                  <a:cxn ang="0">
                    <a:pos x="0" y="145"/>
                  </a:cxn>
                  <a:cxn ang="0">
                    <a:pos x="0" y="176"/>
                  </a:cxn>
                </a:cxnLst>
                <a:rect l="0" t="0" r="r" b="b"/>
                <a:pathLst>
                  <a:path w="1196" h="176">
                    <a:moveTo>
                      <a:pt x="0" y="176"/>
                    </a:moveTo>
                    <a:lnTo>
                      <a:pt x="1196" y="29"/>
                    </a:lnTo>
                    <a:lnTo>
                      <a:pt x="1196" y="0"/>
                    </a:lnTo>
                    <a:lnTo>
                      <a:pt x="0" y="145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1" name="Freeform 228"/>
              <p:cNvSpPr>
                <a:spLocks/>
              </p:cNvSpPr>
              <p:nvPr/>
            </p:nvSpPr>
            <p:spPr bwMode="auto">
              <a:xfrm>
                <a:off x="6021" y="8297"/>
                <a:ext cx="299" cy="43"/>
              </a:xfrm>
              <a:custGeom>
                <a:avLst/>
                <a:gdLst/>
                <a:ahLst/>
                <a:cxnLst>
                  <a:cxn ang="0">
                    <a:pos x="0" y="172"/>
                  </a:cxn>
                  <a:cxn ang="0">
                    <a:pos x="1196" y="29"/>
                  </a:cxn>
                  <a:cxn ang="0">
                    <a:pos x="1196" y="0"/>
                  </a:cxn>
                  <a:cxn ang="0">
                    <a:pos x="0" y="143"/>
                  </a:cxn>
                  <a:cxn ang="0">
                    <a:pos x="0" y="172"/>
                  </a:cxn>
                </a:cxnLst>
                <a:rect l="0" t="0" r="r" b="b"/>
                <a:pathLst>
                  <a:path w="1196" h="172">
                    <a:moveTo>
                      <a:pt x="0" y="172"/>
                    </a:moveTo>
                    <a:lnTo>
                      <a:pt x="1196" y="29"/>
                    </a:lnTo>
                    <a:lnTo>
                      <a:pt x="1196" y="0"/>
                    </a:lnTo>
                    <a:lnTo>
                      <a:pt x="0" y="143"/>
                    </a:lnTo>
                    <a:lnTo>
                      <a:pt x="0" y="1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2" name="Freeform 229"/>
              <p:cNvSpPr>
                <a:spLocks/>
              </p:cNvSpPr>
              <p:nvPr/>
            </p:nvSpPr>
            <p:spPr bwMode="auto">
              <a:xfrm>
                <a:off x="6021" y="8278"/>
                <a:ext cx="299" cy="44"/>
              </a:xfrm>
              <a:custGeom>
                <a:avLst/>
                <a:gdLst/>
                <a:ahLst/>
                <a:cxnLst>
                  <a:cxn ang="0">
                    <a:pos x="1196" y="30"/>
                  </a:cxn>
                  <a:cxn ang="0">
                    <a:pos x="0" y="174"/>
                  </a:cxn>
                  <a:cxn ang="0">
                    <a:pos x="0" y="145"/>
                  </a:cxn>
                  <a:cxn ang="0">
                    <a:pos x="1196" y="0"/>
                  </a:cxn>
                  <a:cxn ang="0">
                    <a:pos x="1196" y="30"/>
                  </a:cxn>
                </a:cxnLst>
                <a:rect l="0" t="0" r="r" b="b"/>
                <a:pathLst>
                  <a:path w="1196" h="174">
                    <a:moveTo>
                      <a:pt x="1196" y="30"/>
                    </a:moveTo>
                    <a:lnTo>
                      <a:pt x="0" y="174"/>
                    </a:lnTo>
                    <a:lnTo>
                      <a:pt x="0" y="145"/>
                    </a:lnTo>
                    <a:lnTo>
                      <a:pt x="1196" y="0"/>
                    </a:lnTo>
                    <a:lnTo>
                      <a:pt x="1196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3" name="Freeform 230"/>
              <p:cNvSpPr>
                <a:spLocks/>
              </p:cNvSpPr>
              <p:nvPr/>
            </p:nvSpPr>
            <p:spPr bwMode="auto">
              <a:xfrm>
                <a:off x="6021" y="8260"/>
                <a:ext cx="299" cy="40"/>
              </a:xfrm>
              <a:custGeom>
                <a:avLst/>
                <a:gdLst/>
                <a:ahLst/>
                <a:cxnLst>
                  <a:cxn ang="0">
                    <a:pos x="1196" y="30"/>
                  </a:cxn>
                  <a:cxn ang="0">
                    <a:pos x="0" y="162"/>
                  </a:cxn>
                  <a:cxn ang="0">
                    <a:pos x="0" y="133"/>
                  </a:cxn>
                  <a:cxn ang="0">
                    <a:pos x="1196" y="0"/>
                  </a:cxn>
                  <a:cxn ang="0">
                    <a:pos x="1196" y="30"/>
                  </a:cxn>
                </a:cxnLst>
                <a:rect l="0" t="0" r="r" b="b"/>
                <a:pathLst>
                  <a:path w="1196" h="162">
                    <a:moveTo>
                      <a:pt x="1196" y="30"/>
                    </a:moveTo>
                    <a:lnTo>
                      <a:pt x="0" y="162"/>
                    </a:lnTo>
                    <a:lnTo>
                      <a:pt x="0" y="133"/>
                    </a:lnTo>
                    <a:lnTo>
                      <a:pt x="1196" y="0"/>
                    </a:lnTo>
                    <a:lnTo>
                      <a:pt x="1196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4" name="Freeform 231"/>
              <p:cNvSpPr>
                <a:spLocks/>
              </p:cNvSpPr>
              <p:nvPr/>
            </p:nvSpPr>
            <p:spPr bwMode="auto">
              <a:xfrm>
                <a:off x="6021" y="8242"/>
                <a:ext cx="299" cy="40"/>
              </a:xfrm>
              <a:custGeom>
                <a:avLst/>
                <a:gdLst/>
                <a:ahLst/>
                <a:cxnLst>
                  <a:cxn ang="0">
                    <a:pos x="1196" y="30"/>
                  </a:cxn>
                  <a:cxn ang="0">
                    <a:pos x="0" y="163"/>
                  </a:cxn>
                  <a:cxn ang="0">
                    <a:pos x="0" y="132"/>
                  </a:cxn>
                  <a:cxn ang="0">
                    <a:pos x="1196" y="0"/>
                  </a:cxn>
                  <a:cxn ang="0">
                    <a:pos x="1196" y="30"/>
                  </a:cxn>
                </a:cxnLst>
                <a:rect l="0" t="0" r="r" b="b"/>
                <a:pathLst>
                  <a:path w="1196" h="163">
                    <a:moveTo>
                      <a:pt x="1196" y="30"/>
                    </a:moveTo>
                    <a:lnTo>
                      <a:pt x="0" y="163"/>
                    </a:lnTo>
                    <a:lnTo>
                      <a:pt x="0" y="132"/>
                    </a:lnTo>
                    <a:lnTo>
                      <a:pt x="1196" y="0"/>
                    </a:lnTo>
                    <a:lnTo>
                      <a:pt x="1196" y="3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5" name="Freeform 232"/>
              <p:cNvSpPr>
                <a:spLocks/>
              </p:cNvSpPr>
              <p:nvPr/>
            </p:nvSpPr>
            <p:spPr bwMode="auto">
              <a:xfrm>
                <a:off x="6021" y="7442"/>
                <a:ext cx="285" cy="44"/>
              </a:xfrm>
              <a:custGeom>
                <a:avLst/>
                <a:gdLst/>
                <a:ahLst/>
                <a:cxnLst>
                  <a:cxn ang="0">
                    <a:pos x="1142" y="0"/>
                  </a:cxn>
                  <a:cxn ang="0">
                    <a:pos x="1142" y="136"/>
                  </a:cxn>
                  <a:cxn ang="0">
                    <a:pos x="0" y="177"/>
                  </a:cxn>
                  <a:cxn ang="0">
                    <a:pos x="2" y="44"/>
                  </a:cxn>
                  <a:cxn ang="0">
                    <a:pos x="1142" y="0"/>
                  </a:cxn>
                </a:cxnLst>
                <a:rect l="0" t="0" r="r" b="b"/>
                <a:pathLst>
                  <a:path w="1142" h="177">
                    <a:moveTo>
                      <a:pt x="1142" y="0"/>
                    </a:moveTo>
                    <a:lnTo>
                      <a:pt x="1142" y="136"/>
                    </a:lnTo>
                    <a:lnTo>
                      <a:pt x="0" y="177"/>
                    </a:lnTo>
                    <a:lnTo>
                      <a:pt x="2" y="44"/>
                    </a:lnTo>
                    <a:lnTo>
                      <a:pt x="11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6" name="Line 233"/>
              <p:cNvSpPr>
                <a:spLocks noChangeShapeType="1"/>
              </p:cNvSpPr>
              <p:nvPr/>
            </p:nvSpPr>
            <p:spPr bwMode="auto">
              <a:xfrm>
                <a:off x="6306" y="7476"/>
                <a:ext cx="14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7" name="Freeform 234"/>
              <p:cNvSpPr>
                <a:spLocks/>
              </p:cNvSpPr>
              <p:nvPr/>
            </p:nvSpPr>
            <p:spPr bwMode="auto">
              <a:xfrm>
                <a:off x="6091" y="7531"/>
                <a:ext cx="160" cy="60"/>
              </a:xfrm>
              <a:custGeom>
                <a:avLst/>
                <a:gdLst/>
                <a:ahLst/>
                <a:cxnLst>
                  <a:cxn ang="0">
                    <a:pos x="0" y="238"/>
                  </a:cxn>
                  <a:cxn ang="0">
                    <a:pos x="0" y="25"/>
                  </a:cxn>
                  <a:cxn ang="0">
                    <a:pos x="642" y="0"/>
                  </a:cxn>
                  <a:cxn ang="0">
                    <a:pos x="642" y="211"/>
                  </a:cxn>
                  <a:cxn ang="0">
                    <a:pos x="0" y="238"/>
                  </a:cxn>
                </a:cxnLst>
                <a:rect l="0" t="0" r="r" b="b"/>
                <a:pathLst>
                  <a:path w="642" h="238">
                    <a:moveTo>
                      <a:pt x="0" y="238"/>
                    </a:moveTo>
                    <a:lnTo>
                      <a:pt x="0" y="25"/>
                    </a:lnTo>
                    <a:lnTo>
                      <a:pt x="642" y="0"/>
                    </a:lnTo>
                    <a:lnTo>
                      <a:pt x="642" y="211"/>
                    </a:lnTo>
                    <a:lnTo>
                      <a:pt x="0" y="238"/>
                    </a:lnTo>
                    <a:close/>
                  </a:path>
                </a:pathLst>
              </a:custGeom>
              <a:noFill/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8" name="Freeform 235"/>
              <p:cNvSpPr>
                <a:spLocks/>
              </p:cNvSpPr>
              <p:nvPr/>
            </p:nvSpPr>
            <p:spPr bwMode="auto">
              <a:xfrm>
                <a:off x="6021" y="7531"/>
                <a:ext cx="299" cy="54"/>
              </a:xfrm>
              <a:custGeom>
                <a:avLst/>
                <a:gdLst/>
                <a:ahLst/>
                <a:cxnLst>
                  <a:cxn ang="0">
                    <a:pos x="809" y="73"/>
                  </a:cxn>
                  <a:cxn ang="0">
                    <a:pos x="1198" y="53"/>
                  </a:cxn>
                  <a:cxn ang="0">
                    <a:pos x="1198" y="130"/>
                  </a:cxn>
                  <a:cxn ang="0">
                    <a:pos x="1142" y="120"/>
                  </a:cxn>
                  <a:cxn ang="0">
                    <a:pos x="809" y="130"/>
                  </a:cxn>
                  <a:cxn ang="0">
                    <a:pos x="809" y="191"/>
                  </a:cxn>
                  <a:cxn ang="0">
                    <a:pos x="280" y="213"/>
                  </a:cxn>
                  <a:cxn ang="0">
                    <a:pos x="280" y="168"/>
                  </a:cxn>
                  <a:cxn ang="0">
                    <a:pos x="229" y="156"/>
                  </a:cxn>
                  <a:cxn ang="0">
                    <a:pos x="0" y="167"/>
                  </a:cxn>
                  <a:cxn ang="0">
                    <a:pos x="0" y="108"/>
                  </a:cxn>
                  <a:cxn ang="0">
                    <a:pos x="280" y="94"/>
                  </a:cxn>
                  <a:cxn ang="0">
                    <a:pos x="280" y="25"/>
                  </a:cxn>
                  <a:cxn ang="0">
                    <a:pos x="922" y="0"/>
                  </a:cxn>
                  <a:cxn ang="0">
                    <a:pos x="809" y="73"/>
                  </a:cxn>
                </a:cxnLst>
                <a:rect l="0" t="0" r="r" b="b"/>
                <a:pathLst>
                  <a:path w="1198" h="213">
                    <a:moveTo>
                      <a:pt x="809" y="73"/>
                    </a:moveTo>
                    <a:lnTo>
                      <a:pt x="1198" y="53"/>
                    </a:lnTo>
                    <a:lnTo>
                      <a:pt x="1198" y="130"/>
                    </a:lnTo>
                    <a:lnTo>
                      <a:pt x="1142" y="120"/>
                    </a:lnTo>
                    <a:lnTo>
                      <a:pt x="809" y="130"/>
                    </a:lnTo>
                    <a:lnTo>
                      <a:pt x="809" y="191"/>
                    </a:lnTo>
                    <a:lnTo>
                      <a:pt x="280" y="213"/>
                    </a:lnTo>
                    <a:lnTo>
                      <a:pt x="280" y="168"/>
                    </a:lnTo>
                    <a:lnTo>
                      <a:pt x="229" y="156"/>
                    </a:lnTo>
                    <a:lnTo>
                      <a:pt x="0" y="167"/>
                    </a:lnTo>
                    <a:lnTo>
                      <a:pt x="0" y="108"/>
                    </a:lnTo>
                    <a:lnTo>
                      <a:pt x="280" y="94"/>
                    </a:lnTo>
                    <a:lnTo>
                      <a:pt x="280" y="25"/>
                    </a:lnTo>
                    <a:lnTo>
                      <a:pt x="922" y="0"/>
                    </a:lnTo>
                    <a:lnTo>
                      <a:pt x="809" y="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49" name="Freeform 236"/>
              <p:cNvSpPr>
                <a:spLocks/>
              </p:cNvSpPr>
              <p:nvPr/>
            </p:nvSpPr>
            <p:spPr bwMode="auto">
              <a:xfrm>
                <a:off x="6021" y="7558"/>
                <a:ext cx="230" cy="3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4"/>
                  </a:cxn>
                  <a:cxn ang="0">
                    <a:pos x="280" y="60"/>
                  </a:cxn>
                  <a:cxn ang="0">
                    <a:pos x="280" y="130"/>
                  </a:cxn>
                  <a:cxn ang="0">
                    <a:pos x="922" y="103"/>
                  </a:cxn>
                  <a:cxn ang="0">
                    <a:pos x="922" y="33"/>
                  </a:cxn>
                  <a:cxn ang="0">
                    <a:pos x="809" y="22"/>
                  </a:cxn>
                </a:cxnLst>
                <a:rect l="0" t="0" r="r" b="b"/>
                <a:pathLst>
                  <a:path w="922" h="130">
                    <a:moveTo>
                      <a:pt x="0" y="0"/>
                    </a:moveTo>
                    <a:lnTo>
                      <a:pt x="0" y="74"/>
                    </a:lnTo>
                    <a:lnTo>
                      <a:pt x="280" y="60"/>
                    </a:lnTo>
                    <a:lnTo>
                      <a:pt x="280" y="130"/>
                    </a:lnTo>
                    <a:lnTo>
                      <a:pt x="922" y="103"/>
                    </a:lnTo>
                    <a:lnTo>
                      <a:pt x="922" y="33"/>
                    </a:lnTo>
                    <a:lnTo>
                      <a:pt x="809" y="2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0" name="Line 237"/>
              <p:cNvSpPr>
                <a:spLocks noChangeShapeType="1"/>
              </p:cNvSpPr>
              <p:nvPr/>
            </p:nvSpPr>
            <p:spPr bwMode="auto">
              <a:xfrm flipH="1">
                <a:off x="6251" y="7564"/>
                <a:ext cx="69" cy="3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1" name="Line 238"/>
              <p:cNvSpPr>
                <a:spLocks noChangeShapeType="1"/>
              </p:cNvSpPr>
              <p:nvPr/>
            </p:nvSpPr>
            <p:spPr bwMode="auto">
              <a:xfrm>
                <a:off x="6251" y="7531"/>
                <a:ext cx="1" cy="1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2" name="Freeform 239"/>
              <p:cNvSpPr>
                <a:spLocks/>
              </p:cNvSpPr>
              <p:nvPr/>
            </p:nvSpPr>
            <p:spPr bwMode="auto">
              <a:xfrm>
                <a:off x="6035" y="7465"/>
                <a:ext cx="11" cy="10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9" y="12"/>
                  </a:cxn>
                  <a:cxn ang="0">
                    <a:pos x="35" y="7"/>
                  </a:cxn>
                  <a:cxn ang="0">
                    <a:pos x="29" y="2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7" y="4"/>
                  </a:cxn>
                  <a:cxn ang="0">
                    <a:pos x="3" y="10"/>
                  </a:cxn>
                  <a:cxn ang="0">
                    <a:pos x="3" y="16"/>
                  </a:cxn>
                  <a:cxn ang="0">
                    <a:pos x="0" y="23"/>
                  </a:cxn>
                  <a:cxn ang="0">
                    <a:pos x="3" y="31"/>
                  </a:cxn>
                  <a:cxn ang="0">
                    <a:pos x="7" y="36"/>
                  </a:cxn>
                  <a:cxn ang="0">
                    <a:pos x="14" y="40"/>
                  </a:cxn>
                  <a:cxn ang="0">
                    <a:pos x="22" y="40"/>
                  </a:cxn>
                  <a:cxn ang="0">
                    <a:pos x="27" y="38"/>
                  </a:cxn>
                  <a:cxn ang="0">
                    <a:pos x="35" y="35"/>
                  </a:cxn>
                  <a:cxn ang="0">
                    <a:pos x="37" y="28"/>
                  </a:cxn>
                  <a:cxn ang="0">
                    <a:pos x="41" y="22"/>
                  </a:cxn>
                  <a:cxn ang="0">
                    <a:pos x="41" y="20"/>
                  </a:cxn>
                </a:cxnLst>
                <a:rect l="0" t="0" r="r" b="b"/>
                <a:pathLst>
                  <a:path w="41" h="40">
                    <a:moveTo>
                      <a:pt x="41" y="20"/>
                    </a:moveTo>
                    <a:lnTo>
                      <a:pt x="39" y="12"/>
                    </a:lnTo>
                    <a:lnTo>
                      <a:pt x="35" y="7"/>
                    </a:lnTo>
                    <a:lnTo>
                      <a:pt x="29" y="2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7" y="4"/>
                    </a:lnTo>
                    <a:lnTo>
                      <a:pt x="3" y="10"/>
                    </a:lnTo>
                    <a:lnTo>
                      <a:pt x="3" y="16"/>
                    </a:lnTo>
                    <a:lnTo>
                      <a:pt x="0" y="23"/>
                    </a:lnTo>
                    <a:lnTo>
                      <a:pt x="3" y="31"/>
                    </a:lnTo>
                    <a:lnTo>
                      <a:pt x="7" y="36"/>
                    </a:lnTo>
                    <a:lnTo>
                      <a:pt x="14" y="40"/>
                    </a:lnTo>
                    <a:lnTo>
                      <a:pt x="22" y="40"/>
                    </a:lnTo>
                    <a:lnTo>
                      <a:pt x="27" y="38"/>
                    </a:lnTo>
                    <a:lnTo>
                      <a:pt x="35" y="35"/>
                    </a:lnTo>
                    <a:lnTo>
                      <a:pt x="37" y="28"/>
                    </a:lnTo>
                    <a:lnTo>
                      <a:pt x="41" y="22"/>
                    </a:lnTo>
                    <a:lnTo>
                      <a:pt x="41" y="2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3" name="Freeform 240"/>
              <p:cNvSpPr>
                <a:spLocks/>
              </p:cNvSpPr>
              <p:nvPr/>
            </p:nvSpPr>
            <p:spPr bwMode="auto">
              <a:xfrm>
                <a:off x="6078" y="7464"/>
                <a:ext cx="10" cy="10"/>
              </a:xfrm>
              <a:custGeom>
                <a:avLst/>
                <a:gdLst/>
                <a:ahLst/>
                <a:cxnLst>
                  <a:cxn ang="0">
                    <a:pos x="40" y="18"/>
                  </a:cxn>
                  <a:cxn ang="0">
                    <a:pos x="37" y="13"/>
                  </a:cxn>
                  <a:cxn ang="0">
                    <a:pos x="34" y="6"/>
                  </a:cxn>
                  <a:cxn ang="0">
                    <a:pos x="26" y="3"/>
                  </a:cxn>
                  <a:cxn ang="0">
                    <a:pos x="21" y="0"/>
                  </a:cxn>
                  <a:cxn ang="0">
                    <a:pos x="12" y="0"/>
                  </a:cxn>
                  <a:cxn ang="0">
                    <a:pos x="7" y="5"/>
                  </a:cxn>
                  <a:cxn ang="0">
                    <a:pos x="1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1" y="29"/>
                  </a:cxn>
                  <a:cxn ang="0">
                    <a:pos x="7" y="36"/>
                  </a:cxn>
                  <a:cxn ang="0">
                    <a:pos x="12" y="41"/>
                  </a:cxn>
                  <a:cxn ang="0">
                    <a:pos x="21" y="42"/>
                  </a:cxn>
                  <a:cxn ang="0">
                    <a:pos x="26" y="41"/>
                  </a:cxn>
                  <a:cxn ang="0">
                    <a:pos x="32" y="34"/>
                  </a:cxn>
                  <a:cxn ang="0">
                    <a:pos x="37" y="28"/>
                  </a:cxn>
                  <a:cxn ang="0">
                    <a:pos x="40" y="22"/>
                  </a:cxn>
                  <a:cxn ang="0">
                    <a:pos x="40" y="18"/>
                  </a:cxn>
                </a:cxnLst>
                <a:rect l="0" t="0" r="r" b="b"/>
                <a:pathLst>
                  <a:path w="40" h="42">
                    <a:moveTo>
                      <a:pt x="40" y="18"/>
                    </a:moveTo>
                    <a:lnTo>
                      <a:pt x="37" y="13"/>
                    </a:lnTo>
                    <a:lnTo>
                      <a:pt x="34" y="6"/>
                    </a:lnTo>
                    <a:lnTo>
                      <a:pt x="26" y="3"/>
                    </a:lnTo>
                    <a:lnTo>
                      <a:pt x="21" y="0"/>
                    </a:lnTo>
                    <a:lnTo>
                      <a:pt x="12" y="0"/>
                    </a:lnTo>
                    <a:lnTo>
                      <a:pt x="7" y="5"/>
                    </a:lnTo>
                    <a:lnTo>
                      <a:pt x="1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1" y="29"/>
                    </a:lnTo>
                    <a:lnTo>
                      <a:pt x="7" y="36"/>
                    </a:lnTo>
                    <a:lnTo>
                      <a:pt x="12" y="41"/>
                    </a:lnTo>
                    <a:lnTo>
                      <a:pt x="21" y="42"/>
                    </a:lnTo>
                    <a:lnTo>
                      <a:pt x="26" y="41"/>
                    </a:lnTo>
                    <a:lnTo>
                      <a:pt x="32" y="34"/>
                    </a:lnTo>
                    <a:lnTo>
                      <a:pt x="37" y="28"/>
                    </a:lnTo>
                    <a:lnTo>
                      <a:pt x="40" y="2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4" name="Freeform 241"/>
              <p:cNvSpPr>
                <a:spLocks/>
              </p:cNvSpPr>
              <p:nvPr/>
            </p:nvSpPr>
            <p:spPr bwMode="auto">
              <a:xfrm>
                <a:off x="6119" y="7462"/>
                <a:ext cx="10" cy="10"/>
              </a:xfrm>
              <a:custGeom>
                <a:avLst/>
                <a:gdLst/>
                <a:ahLst/>
                <a:cxnLst>
                  <a:cxn ang="0">
                    <a:pos x="39" y="19"/>
                  </a:cxn>
                  <a:cxn ang="0">
                    <a:pos x="36" y="11"/>
                  </a:cxn>
                  <a:cxn ang="0">
                    <a:pos x="32" y="5"/>
                  </a:cxn>
                  <a:cxn ang="0">
                    <a:pos x="27" y="2"/>
                  </a:cxn>
                  <a:cxn ang="0">
                    <a:pos x="19" y="0"/>
                  </a:cxn>
                  <a:cxn ang="0">
                    <a:pos x="13" y="0"/>
                  </a:cxn>
                  <a:cxn ang="0">
                    <a:pos x="8" y="3"/>
                  </a:cxn>
                  <a:cxn ang="0">
                    <a:pos x="5" y="10"/>
                  </a:cxn>
                  <a:cxn ang="0">
                    <a:pos x="1" y="15"/>
                  </a:cxn>
                  <a:cxn ang="0">
                    <a:pos x="0" y="21"/>
                  </a:cxn>
                  <a:cxn ang="0">
                    <a:pos x="5" y="29"/>
                  </a:cxn>
                  <a:cxn ang="0">
                    <a:pos x="8" y="34"/>
                  </a:cxn>
                  <a:cxn ang="0">
                    <a:pos x="12" y="39"/>
                  </a:cxn>
                  <a:cxn ang="0">
                    <a:pos x="19" y="39"/>
                  </a:cxn>
                  <a:cxn ang="0">
                    <a:pos x="24" y="39"/>
                  </a:cxn>
                  <a:cxn ang="0">
                    <a:pos x="32" y="33"/>
                  </a:cxn>
                  <a:cxn ang="0">
                    <a:pos x="36" y="27"/>
                  </a:cxn>
                  <a:cxn ang="0">
                    <a:pos x="39" y="21"/>
                  </a:cxn>
                  <a:cxn ang="0">
                    <a:pos x="39" y="19"/>
                  </a:cxn>
                </a:cxnLst>
                <a:rect l="0" t="0" r="r" b="b"/>
                <a:pathLst>
                  <a:path w="39" h="39">
                    <a:moveTo>
                      <a:pt x="39" y="19"/>
                    </a:moveTo>
                    <a:lnTo>
                      <a:pt x="36" y="11"/>
                    </a:lnTo>
                    <a:lnTo>
                      <a:pt x="32" y="5"/>
                    </a:lnTo>
                    <a:lnTo>
                      <a:pt x="27" y="2"/>
                    </a:lnTo>
                    <a:lnTo>
                      <a:pt x="19" y="0"/>
                    </a:lnTo>
                    <a:lnTo>
                      <a:pt x="13" y="0"/>
                    </a:lnTo>
                    <a:lnTo>
                      <a:pt x="8" y="3"/>
                    </a:lnTo>
                    <a:lnTo>
                      <a:pt x="5" y="10"/>
                    </a:lnTo>
                    <a:lnTo>
                      <a:pt x="1" y="15"/>
                    </a:lnTo>
                    <a:lnTo>
                      <a:pt x="0" y="21"/>
                    </a:lnTo>
                    <a:lnTo>
                      <a:pt x="5" y="29"/>
                    </a:lnTo>
                    <a:lnTo>
                      <a:pt x="8" y="34"/>
                    </a:lnTo>
                    <a:lnTo>
                      <a:pt x="12" y="39"/>
                    </a:lnTo>
                    <a:lnTo>
                      <a:pt x="19" y="39"/>
                    </a:lnTo>
                    <a:lnTo>
                      <a:pt x="24" y="39"/>
                    </a:lnTo>
                    <a:lnTo>
                      <a:pt x="32" y="33"/>
                    </a:lnTo>
                    <a:lnTo>
                      <a:pt x="36" y="27"/>
                    </a:lnTo>
                    <a:lnTo>
                      <a:pt x="39" y="21"/>
                    </a:lnTo>
                    <a:lnTo>
                      <a:pt x="39" y="19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5" name="Freeform 242"/>
              <p:cNvSpPr>
                <a:spLocks/>
              </p:cNvSpPr>
              <p:nvPr/>
            </p:nvSpPr>
            <p:spPr bwMode="auto">
              <a:xfrm>
                <a:off x="6161" y="7461"/>
                <a:ext cx="10" cy="10"/>
              </a:xfrm>
              <a:custGeom>
                <a:avLst/>
                <a:gdLst/>
                <a:ahLst/>
                <a:cxnLst>
                  <a:cxn ang="0">
                    <a:pos x="40" y="18"/>
                  </a:cxn>
                  <a:cxn ang="0">
                    <a:pos x="38" y="12"/>
                  </a:cxn>
                  <a:cxn ang="0">
                    <a:pos x="35" y="7"/>
                  </a:cxn>
                  <a:cxn ang="0">
                    <a:pos x="28" y="0"/>
                  </a:cxn>
                  <a:cxn ang="0">
                    <a:pos x="20" y="0"/>
                  </a:cxn>
                  <a:cxn ang="0">
                    <a:pos x="15" y="0"/>
                  </a:cxn>
                  <a:cxn ang="0">
                    <a:pos x="7" y="4"/>
                  </a:cxn>
                  <a:cxn ang="0">
                    <a:pos x="1" y="10"/>
                  </a:cxn>
                  <a:cxn ang="0">
                    <a:pos x="0" y="17"/>
                  </a:cxn>
                  <a:cxn ang="0">
                    <a:pos x="0" y="22"/>
                  </a:cxn>
                  <a:cxn ang="0">
                    <a:pos x="4" y="30"/>
                  </a:cxn>
                  <a:cxn ang="0">
                    <a:pos x="7" y="36"/>
                  </a:cxn>
                  <a:cxn ang="0">
                    <a:pos x="13" y="40"/>
                  </a:cxn>
                  <a:cxn ang="0">
                    <a:pos x="20" y="40"/>
                  </a:cxn>
                  <a:cxn ang="0">
                    <a:pos x="27" y="40"/>
                  </a:cxn>
                  <a:cxn ang="0">
                    <a:pos x="35" y="34"/>
                  </a:cxn>
                  <a:cxn ang="0">
                    <a:pos x="38" y="28"/>
                  </a:cxn>
                  <a:cxn ang="0">
                    <a:pos x="40" y="22"/>
                  </a:cxn>
                  <a:cxn ang="0">
                    <a:pos x="40" y="18"/>
                  </a:cxn>
                </a:cxnLst>
                <a:rect l="0" t="0" r="r" b="b"/>
                <a:pathLst>
                  <a:path w="40" h="40">
                    <a:moveTo>
                      <a:pt x="40" y="18"/>
                    </a:moveTo>
                    <a:lnTo>
                      <a:pt x="38" y="12"/>
                    </a:lnTo>
                    <a:lnTo>
                      <a:pt x="35" y="7"/>
                    </a:lnTo>
                    <a:lnTo>
                      <a:pt x="28" y="0"/>
                    </a:lnTo>
                    <a:lnTo>
                      <a:pt x="20" y="0"/>
                    </a:lnTo>
                    <a:lnTo>
                      <a:pt x="15" y="0"/>
                    </a:lnTo>
                    <a:lnTo>
                      <a:pt x="7" y="4"/>
                    </a:lnTo>
                    <a:lnTo>
                      <a:pt x="1" y="10"/>
                    </a:lnTo>
                    <a:lnTo>
                      <a:pt x="0" y="17"/>
                    </a:lnTo>
                    <a:lnTo>
                      <a:pt x="0" y="22"/>
                    </a:lnTo>
                    <a:lnTo>
                      <a:pt x="4" y="30"/>
                    </a:lnTo>
                    <a:lnTo>
                      <a:pt x="7" y="36"/>
                    </a:lnTo>
                    <a:lnTo>
                      <a:pt x="13" y="40"/>
                    </a:lnTo>
                    <a:lnTo>
                      <a:pt x="20" y="40"/>
                    </a:lnTo>
                    <a:lnTo>
                      <a:pt x="27" y="40"/>
                    </a:lnTo>
                    <a:lnTo>
                      <a:pt x="35" y="34"/>
                    </a:lnTo>
                    <a:lnTo>
                      <a:pt x="38" y="28"/>
                    </a:lnTo>
                    <a:lnTo>
                      <a:pt x="40" y="22"/>
                    </a:lnTo>
                    <a:lnTo>
                      <a:pt x="40" y="18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6" name="Freeform 243"/>
              <p:cNvSpPr>
                <a:spLocks/>
              </p:cNvSpPr>
              <p:nvPr/>
            </p:nvSpPr>
            <p:spPr bwMode="auto">
              <a:xfrm>
                <a:off x="6203" y="7460"/>
                <a:ext cx="10" cy="9"/>
              </a:xfrm>
              <a:custGeom>
                <a:avLst/>
                <a:gdLst/>
                <a:ahLst/>
                <a:cxnLst>
                  <a:cxn ang="0">
                    <a:pos x="40" y="16"/>
                  </a:cxn>
                  <a:cxn ang="0">
                    <a:pos x="37" y="11"/>
                  </a:cxn>
                  <a:cxn ang="0">
                    <a:pos x="35" y="4"/>
                  </a:cxn>
                  <a:cxn ang="0">
                    <a:pos x="29" y="1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9" y="1"/>
                  </a:cxn>
                  <a:cxn ang="0">
                    <a:pos x="2" y="6"/>
                  </a:cxn>
                  <a:cxn ang="0">
                    <a:pos x="0" y="14"/>
                  </a:cxn>
                  <a:cxn ang="0">
                    <a:pos x="0" y="21"/>
                  </a:cxn>
                  <a:cxn ang="0">
                    <a:pos x="2" y="29"/>
                  </a:cxn>
                  <a:cxn ang="0">
                    <a:pos x="9" y="34"/>
                  </a:cxn>
                  <a:cxn ang="0">
                    <a:pos x="13" y="38"/>
                  </a:cxn>
                  <a:cxn ang="0">
                    <a:pos x="22" y="38"/>
                  </a:cxn>
                  <a:cxn ang="0">
                    <a:pos x="27" y="38"/>
                  </a:cxn>
                  <a:cxn ang="0">
                    <a:pos x="35" y="32"/>
                  </a:cxn>
                  <a:cxn ang="0">
                    <a:pos x="37" y="26"/>
                  </a:cxn>
                  <a:cxn ang="0">
                    <a:pos x="40" y="21"/>
                  </a:cxn>
                  <a:cxn ang="0">
                    <a:pos x="40" y="16"/>
                  </a:cxn>
                </a:cxnLst>
                <a:rect l="0" t="0" r="r" b="b"/>
                <a:pathLst>
                  <a:path w="40" h="38">
                    <a:moveTo>
                      <a:pt x="40" y="16"/>
                    </a:moveTo>
                    <a:lnTo>
                      <a:pt x="37" y="11"/>
                    </a:lnTo>
                    <a:lnTo>
                      <a:pt x="35" y="4"/>
                    </a:lnTo>
                    <a:lnTo>
                      <a:pt x="29" y="1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9" y="1"/>
                    </a:lnTo>
                    <a:lnTo>
                      <a:pt x="2" y="6"/>
                    </a:lnTo>
                    <a:lnTo>
                      <a:pt x="0" y="14"/>
                    </a:lnTo>
                    <a:lnTo>
                      <a:pt x="0" y="21"/>
                    </a:lnTo>
                    <a:lnTo>
                      <a:pt x="2" y="29"/>
                    </a:lnTo>
                    <a:lnTo>
                      <a:pt x="9" y="34"/>
                    </a:lnTo>
                    <a:lnTo>
                      <a:pt x="13" y="38"/>
                    </a:lnTo>
                    <a:lnTo>
                      <a:pt x="22" y="38"/>
                    </a:lnTo>
                    <a:lnTo>
                      <a:pt x="27" y="38"/>
                    </a:lnTo>
                    <a:lnTo>
                      <a:pt x="35" y="32"/>
                    </a:lnTo>
                    <a:lnTo>
                      <a:pt x="37" y="26"/>
                    </a:lnTo>
                    <a:lnTo>
                      <a:pt x="40" y="21"/>
                    </a:lnTo>
                    <a:lnTo>
                      <a:pt x="40" y="16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7" name="Freeform 244"/>
              <p:cNvSpPr>
                <a:spLocks/>
              </p:cNvSpPr>
              <p:nvPr/>
            </p:nvSpPr>
            <p:spPr bwMode="auto">
              <a:xfrm>
                <a:off x="6245" y="7457"/>
                <a:ext cx="9" cy="11"/>
              </a:xfrm>
              <a:custGeom>
                <a:avLst/>
                <a:gdLst/>
                <a:ahLst/>
                <a:cxnLst>
                  <a:cxn ang="0">
                    <a:pos x="36" y="20"/>
                  </a:cxn>
                  <a:cxn ang="0">
                    <a:pos x="34" y="13"/>
                  </a:cxn>
                  <a:cxn ang="0">
                    <a:pos x="33" y="9"/>
                  </a:cxn>
                  <a:cxn ang="0">
                    <a:pos x="29" y="4"/>
                  </a:cxn>
                  <a:cxn ang="0">
                    <a:pos x="21" y="0"/>
                  </a:cxn>
                  <a:cxn ang="0">
                    <a:pos x="13" y="2"/>
                  </a:cxn>
                  <a:cxn ang="0">
                    <a:pos x="8" y="4"/>
                  </a:cxn>
                  <a:cxn ang="0">
                    <a:pos x="1" y="10"/>
                  </a:cxn>
                  <a:cxn ang="0">
                    <a:pos x="0" y="17"/>
                  </a:cxn>
                  <a:cxn ang="0">
                    <a:pos x="0" y="25"/>
                  </a:cxn>
                  <a:cxn ang="0">
                    <a:pos x="1" y="31"/>
                  </a:cxn>
                  <a:cxn ang="0">
                    <a:pos x="8" y="38"/>
                  </a:cxn>
                  <a:cxn ang="0">
                    <a:pos x="13" y="41"/>
                  </a:cxn>
                  <a:cxn ang="0">
                    <a:pos x="21" y="41"/>
                  </a:cxn>
                  <a:cxn ang="0">
                    <a:pos x="27" y="39"/>
                  </a:cxn>
                  <a:cxn ang="0">
                    <a:pos x="32" y="35"/>
                  </a:cxn>
                  <a:cxn ang="0">
                    <a:pos x="34" y="30"/>
                  </a:cxn>
                  <a:cxn ang="0">
                    <a:pos x="38" y="23"/>
                  </a:cxn>
                  <a:cxn ang="0">
                    <a:pos x="36" y="20"/>
                  </a:cxn>
                </a:cxnLst>
                <a:rect l="0" t="0" r="r" b="b"/>
                <a:pathLst>
                  <a:path w="38" h="41">
                    <a:moveTo>
                      <a:pt x="36" y="20"/>
                    </a:moveTo>
                    <a:lnTo>
                      <a:pt x="34" y="13"/>
                    </a:lnTo>
                    <a:lnTo>
                      <a:pt x="33" y="9"/>
                    </a:lnTo>
                    <a:lnTo>
                      <a:pt x="29" y="4"/>
                    </a:lnTo>
                    <a:lnTo>
                      <a:pt x="21" y="0"/>
                    </a:lnTo>
                    <a:lnTo>
                      <a:pt x="13" y="2"/>
                    </a:lnTo>
                    <a:lnTo>
                      <a:pt x="8" y="4"/>
                    </a:lnTo>
                    <a:lnTo>
                      <a:pt x="1" y="10"/>
                    </a:lnTo>
                    <a:lnTo>
                      <a:pt x="0" y="17"/>
                    </a:lnTo>
                    <a:lnTo>
                      <a:pt x="0" y="25"/>
                    </a:lnTo>
                    <a:lnTo>
                      <a:pt x="1" y="31"/>
                    </a:lnTo>
                    <a:lnTo>
                      <a:pt x="8" y="38"/>
                    </a:lnTo>
                    <a:lnTo>
                      <a:pt x="13" y="41"/>
                    </a:lnTo>
                    <a:lnTo>
                      <a:pt x="21" y="41"/>
                    </a:lnTo>
                    <a:lnTo>
                      <a:pt x="27" y="39"/>
                    </a:lnTo>
                    <a:lnTo>
                      <a:pt x="32" y="35"/>
                    </a:lnTo>
                    <a:lnTo>
                      <a:pt x="34" y="30"/>
                    </a:lnTo>
                    <a:lnTo>
                      <a:pt x="38" y="23"/>
                    </a:lnTo>
                    <a:lnTo>
                      <a:pt x="36" y="20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8" name="Freeform 245"/>
              <p:cNvSpPr>
                <a:spLocks/>
              </p:cNvSpPr>
              <p:nvPr/>
            </p:nvSpPr>
            <p:spPr bwMode="auto">
              <a:xfrm>
                <a:off x="6286" y="7456"/>
                <a:ext cx="10" cy="10"/>
              </a:xfrm>
              <a:custGeom>
                <a:avLst/>
                <a:gdLst/>
                <a:ahLst/>
                <a:cxnLst>
                  <a:cxn ang="0">
                    <a:pos x="41" y="19"/>
                  </a:cxn>
                  <a:cxn ang="0">
                    <a:pos x="41" y="15"/>
                  </a:cxn>
                  <a:cxn ang="0">
                    <a:pos x="34" y="8"/>
                  </a:cxn>
                  <a:cxn ang="0">
                    <a:pos x="30" y="4"/>
                  </a:cxn>
                  <a:cxn ang="0">
                    <a:pos x="23" y="0"/>
                  </a:cxn>
                  <a:cxn ang="0">
                    <a:pos x="16" y="2"/>
                  </a:cxn>
                  <a:cxn ang="0">
                    <a:pos x="10" y="4"/>
                  </a:cxn>
                  <a:cxn ang="0">
                    <a:pos x="5" y="10"/>
                  </a:cxn>
                  <a:cxn ang="0">
                    <a:pos x="3" y="17"/>
                  </a:cxn>
                  <a:cxn ang="0">
                    <a:pos x="0" y="23"/>
                  </a:cxn>
                  <a:cxn ang="0">
                    <a:pos x="5" y="31"/>
                  </a:cxn>
                  <a:cxn ang="0">
                    <a:pos x="9" y="37"/>
                  </a:cxn>
                  <a:cxn ang="0">
                    <a:pos x="15" y="41"/>
                  </a:cxn>
                  <a:cxn ang="0">
                    <a:pos x="22" y="41"/>
                  </a:cxn>
                  <a:cxn ang="0">
                    <a:pos x="29" y="39"/>
                  </a:cxn>
                  <a:cxn ang="0">
                    <a:pos x="34" y="36"/>
                  </a:cxn>
                  <a:cxn ang="0">
                    <a:pos x="39" y="29"/>
                  </a:cxn>
                  <a:cxn ang="0">
                    <a:pos x="41" y="21"/>
                  </a:cxn>
                  <a:cxn ang="0">
                    <a:pos x="41" y="19"/>
                  </a:cxn>
                </a:cxnLst>
                <a:rect l="0" t="0" r="r" b="b"/>
                <a:pathLst>
                  <a:path w="41" h="41">
                    <a:moveTo>
                      <a:pt x="41" y="19"/>
                    </a:moveTo>
                    <a:lnTo>
                      <a:pt x="41" y="15"/>
                    </a:lnTo>
                    <a:lnTo>
                      <a:pt x="34" y="8"/>
                    </a:lnTo>
                    <a:lnTo>
                      <a:pt x="30" y="4"/>
                    </a:lnTo>
                    <a:lnTo>
                      <a:pt x="23" y="0"/>
                    </a:lnTo>
                    <a:lnTo>
                      <a:pt x="16" y="2"/>
                    </a:lnTo>
                    <a:lnTo>
                      <a:pt x="10" y="4"/>
                    </a:lnTo>
                    <a:lnTo>
                      <a:pt x="5" y="10"/>
                    </a:lnTo>
                    <a:lnTo>
                      <a:pt x="3" y="17"/>
                    </a:lnTo>
                    <a:lnTo>
                      <a:pt x="0" y="23"/>
                    </a:lnTo>
                    <a:lnTo>
                      <a:pt x="5" y="31"/>
                    </a:lnTo>
                    <a:lnTo>
                      <a:pt x="9" y="37"/>
                    </a:lnTo>
                    <a:lnTo>
                      <a:pt x="15" y="41"/>
                    </a:lnTo>
                    <a:lnTo>
                      <a:pt x="22" y="41"/>
                    </a:lnTo>
                    <a:lnTo>
                      <a:pt x="29" y="39"/>
                    </a:lnTo>
                    <a:lnTo>
                      <a:pt x="34" y="36"/>
                    </a:lnTo>
                    <a:lnTo>
                      <a:pt x="39" y="29"/>
                    </a:lnTo>
                    <a:lnTo>
                      <a:pt x="41" y="21"/>
                    </a:lnTo>
                    <a:lnTo>
                      <a:pt x="41" y="19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9" name="Freeform 246"/>
              <p:cNvSpPr>
                <a:spLocks/>
              </p:cNvSpPr>
              <p:nvPr/>
            </p:nvSpPr>
            <p:spPr bwMode="auto">
              <a:xfrm>
                <a:off x="6291" y="7591"/>
                <a:ext cx="14" cy="2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82"/>
                  </a:cxn>
                  <a:cxn ang="0">
                    <a:pos x="39" y="382"/>
                  </a:cxn>
                  <a:cxn ang="0">
                    <a:pos x="0" y="423"/>
                  </a:cxn>
                  <a:cxn ang="0">
                    <a:pos x="0" y="754"/>
                  </a:cxn>
                  <a:cxn ang="0">
                    <a:pos x="39" y="754"/>
                  </a:cxn>
                  <a:cxn ang="0">
                    <a:pos x="0" y="795"/>
                  </a:cxn>
                  <a:cxn ang="0">
                    <a:pos x="0" y="1088"/>
                  </a:cxn>
                  <a:cxn ang="0">
                    <a:pos x="58" y="1088"/>
                  </a:cxn>
                  <a:cxn ang="0">
                    <a:pos x="58" y="0"/>
                  </a:cxn>
                  <a:cxn ang="0">
                    <a:pos x="0" y="0"/>
                  </a:cxn>
                </a:cxnLst>
                <a:rect l="0" t="0" r="r" b="b"/>
                <a:pathLst>
                  <a:path w="58" h="1088">
                    <a:moveTo>
                      <a:pt x="0" y="0"/>
                    </a:moveTo>
                    <a:lnTo>
                      <a:pt x="0" y="382"/>
                    </a:lnTo>
                    <a:lnTo>
                      <a:pt x="39" y="382"/>
                    </a:lnTo>
                    <a:lnTo>
                      <a:pt x="0" y="423"/>
                    </a:lnTo>
                    <a:lnTo>
                      <a:pt x="0" y="754"/>
                    </a:lnTo>
                    <a:lnTo>
                      <a:pt x="39" y="754"/>
                    </a:lnTo>
                    <a:lnTo>
                      <a:pt x="0" y="795"/>
                    </a:lnTo>
                    <a:lnTo>
                      <a:pt x="0" y="1088"/>
                    </a:lnTo>
                    <a:lnTo>
                      <a:pt x="58" y="1088"/>
                    </a:lnTo>
                    <a:lnTo>
                      <a:pt x="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0" name="Freeform 247"/>
              <p:cNvSpPr>
                <a:spLocks/>
              </p:cNvSpPr>
              <p:nvPr/>
            </p:nvSpPr>
            <p:spPr bwMode="auto">
              <a:xfrm>
                <a:off x="6339" y="8286"/>
                <a:ext cx="171" cy="102"/>
              </a:xfrm>
              <a:custGeom>
                <a:avLst/>
                <a:gdLst/>
                <a:ahLst/>
                <a:cxnLst>
                  <a:cxn ang="0">
                    <a:pos x="0" y="408"/>
                  </a:cxn>
                  <a:cxn ang="0">
                    <a:pos x="686" y="320"/>
                  </a:cxn>
                  <a:cxn ang="0">
                    <a:pos x="0" y="0"/>
                  </a:cxn>
                  <a:cxn ang="0">
                    <a:pos x="0" y="408"/>
                  </a:cxn>
                </a:cxnLst>
                <a:rect l="0" t="0" r="r" b="b"/>
                <a:pathLst>
                  <a:path w="686" h="408">
                    <a:moveTo>
                      <a:pt x="0" y="408"/>
                    </a:moveTo>
                    <a:lnTo>
                      <a:pt x="686" y="320"/>
                    </a:lnTo>
                    <a:lnTo>
                      <a:pt x="0" y="0"/>
                    </a:lnTo>
                    <a:lnTo>
                      <a:pt x="0" y="4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61" name="Group 248"/>
            <p:cNvGrpSpPr>
              <a:grpSpLocks/>
            </p:cNvGrpSpPr>
            <p:nvPr/>
          </p:nvGrpSpPr>
          <p:grpSpPr bwMode="auto">
            <a:xfrm>
              <a:off x="5220072" y="4797152"/>
              <a:ext cx="1296144" cy="1224136"/>
              <a:chOff x="1936" y="7154"/>
              <a:chExt cx="637" cy="567"/>
            </a:xfrm>
            <a:effectLst>
              <a:outerShdw blurRad="101600" dist="762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Freeform 249"/>
              <p:cNvSpPr>
                <a:spLocks/>
              </p:cNvSpPr>
              <p:nvPr/>
            </p:nvSpPr>
            <p:spPr bwMode="auto">
              <a:xfrm>
                <a:off x="1936" y="7627"/>
                <a:ext cx="637" cy="80"/>
              </a:xfrm>
              <a:custGeom>
                <a:avLst/>
                <a:gdLst/>
                <a:ahLst/>
                <a:cxnLst>
                  <a:cxn ang="0">
                    <a:pos x="5" y="540"/>
                  </a:cxn>
                  <a:cxn ang="0">
                    <a:pos x="289" y="38"/>
                  </a:cxn>
                  <a:cxn ang="0">
                    <a:pos x="308" y="15"/>
                  </a:cxn>
                  <a:cxn ang="0">
                    <a:pos x="342" y="6"/>
                  </a:cxn>
                  <a:cxn ang="0">
                    <a:pos x="380" y="0"/>
                  </a:cxn>
                  <a:cxn ang="0">
                    <a:pos x="4093" y="0"/>
                  </a:cxn>
                  <a:cxn ang="0">
                    <a:pos x="4137" y="6"/>
                  </a:cxn>
                  <a:cxn ang="0">
                    <a:pos x="4165" y="31"/>
                  </a:cxn>
                  <a:cxn ang="0">
                    <a:pos x="4460" y="564"/>
                  </a:cxn>
                  <a:cxn ang="0">
                    <a:pos x="0" y="564"/>
                  </a:cxn>
                  <a:cxn ang="0">
                    <a:pos x="5" y="540"/>
                  </a:cxn>
                </a:cxnLst>
                <a:rect l="0" t="0" r="r" b="b"/>
                <a:pathLst>
                  <a:path w="4460" h="564">
                    <a:moveTo>
                      <a:pt x="5" y="540"/>
                    </a:moveTo>
                    <a:lnTo>
                      <a:pt x="289" y="38"/>
                    </a:lnTo>
                    <a:lnTo>
                      <a:pt x="308" y="15"/>
                    </a:lnTo>
                    <a:lnTo>
                      <a:pt x="342" y="6"/>
                    </a:lnTo>
                    <a:lnTo>
                      <a:pt x="380" y="0"/>
                    </a:lnTo>
                    <a:lnTo>
                      <a:pt x="4093" y="0"/>
                    </a:lnTo>
                    <a:lnTo>
                      <a:pt x="4137" y="6"/>
                    </a:lnTo>
                    <a:lnTo>
                      <a:pt x="4165" y="31"/>
                    </a:lnTo>
                    <a:lnTo>
                      <a:pt x="4460" y="564"/>
                    </a:lnTo>
                    <a:lnTo>
                      <a:pt x="0" y="564"/>
                    </a:lnTo>
                    <a:lnTo>
                      <a:pt x="5" y="54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Freeform 250"/>
              <p:cNvSpPr>
                <a:spLocks/>
              </p:cNvSpPr>
              <p:nvPr/>
            </p:nvSpPr>
            <p:spPr bwMode="auto">
              <a:xfrm>
                <a:off x="1988" y="7631"/>
                <a:ext cx="19" cy="11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0" y="74"/>
                  </a:cxn>
                  <a:cxn ang="0">
                    <a:pos x="131" y="74"/>
                  </a:cxn>
                  <a:cxn ang="0">
                    <a:pos x="131" y="8"/>
                  </a:cxn>
                  <a:cxn ang="0">
                    <a:pos x="66" y="0"/>
                  </a:cxn>
                  <a:cxn ang="0">
                    <a:pos x="16" y="0"/>
                  </a:cxn>
                </a:cxnLst>
                <a:rect l="0" t="0" r="r" b="b"/>
                <a:pathLst>
                  <a:path w="131" h="74">
                    <a:moveTo>
                      <a:pt x="16" y="0"/>
                    </a:moveTo>
                    <a:lnTo>
                      <a:pt x="0" y="74"/>
                    </a:lnTo>
                    <a:lnTo>
                      <a:pt x="131" y="74"/>
                    </a:lnTo>
                    <a:lnTo>
                      <a:pt x="131" y="8"/>
                    </a:lnTo>
                    <a:lnTo>
                      <a:pt x="6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Freeform 251"/>
              <p:cNvSpPr>
                <a:spLocks/>
              </p:cNvSpPr>
              <p:nvPr/>
            </p:nvSpPr>
            <p:spPr bwMode="auto">
              <a:xfrm>
                <a:off x="1971" y="7656"/>
                <a:ext cx="48" cy="34"/>
              </a:xfrm>
              <a:custGeom>
                <a:avLst/>
                <a:gdLst/>
                <a:ahLst/>
                <a:cxnLst>
                  <a:cxn ang="0">
                    <a:pos x="81" y="0"/>
                  </a:cxn>
                  <a:cxn ang="0">
                    <a:pos x="0" y="242"/>
                  </a:cxn>
                  <a:cxn ang="0">
                    <a:pos x="220" y="235"/>
                  </a:cxn>
                  <a:cxn ang="0">
                    <a:pos x="267" y="206"/>
                  </a:cxn>
                  <a:cxn ang="0">
                    <a:pos x="341" y="124"/>
                  </a:cxn>
                  <a:cxn ang="0">
                    <a:pos x="220" y="0"/>
                  </a:cxn>
                  <a:cxn ang="0">
                    <a:pos x="81" y="0"/>
                  </a:cxn>
                </a:cxnLst>
                <a:rect l="0" t="0" r="r" b="b"/>
                <a:pathLst>
                  <a:path w="341" h="242">
                    <a:moveTo>
                      <a:pt x="81" y="0"/>
                    </a:moveTo>
                    <a:lnTo>
                      <a:pt x="0" y="242"/>
                    </a:lnTo>
                    <a:lnTo>
                      <a:pt x="220" y="235"/>
                    </a:lnTo>
                    <a:lnTo>
                      <a:pt x="267" y="206"/>
                    </a:lnTo>
                    <a:lnTo>
                      <a:pt x="341" y="124"/>
                    </a:lnTo>
                    <a:lnTo>
                      <a:pt x="22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" name="Freeform 252"/>
              <p:cNvSpPr>
                <a:spLocks/>
              </p:cNvSpPr>
              <p:nvPr/>
            </p:nvSpPr>
            <p:spPr bwMode="auto">
              <a:xfrm>
                <a:off x="2036" y="7678"/>
                <a:ext cx="28" cy="7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52"/>
                  </a:cxn>
                  <a:cxn ang="0">
                    <a:pos x="195" y="52"/>
                  </a:cxn>
                  <a:cxn ang="0">
                    <a:pos x="188" y="0"/>
                  </a:cxn>
                  <a:cxn ang="0">
                    <a:pos x="6" y="0"/>
                  </a:cxn>
                </a:cxnLst>
                <a:rect l="0" t="0" r="r" b="b"/>
                <a:pathLst>
                  <a:path w="195" h="52">
                    <a:moveTo>
                      <a:pt x="6" y="0"/>
                    </a:moveTo>
                    <a:lnTo>
                      <a:pt x="0" y="52"/>
                    </a:lnTo>
                    <a:lnTo>
                      <a:pt x="195" y="52"/>
                    </a:lnTo>
                    <a:lnTo>
                      <a:pt x="188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Freeform 253"/>
              <p:cNvSpPr>
                <a:spLocks/>
              </p:cNvSpPr>
              <p:nvPr/>
            </p:nvSpPr>
            <p:spPr bwMode="auto">
              <a:xfrm>
                <a:off x="2243" y="7677"/>
                <a:ext cx="33" cy="7"/>
              </a:xfrm>
              <a:custGeom>
                <a:avLst/>
                <a:gdLst/>
                <a:ahLst/>
                <a:cxnLst>
                  <a:cxn ang="0">
                    <a:pos x="15" y="0"/>
                  </a:cxn>
                  <a:cxn ang="0">
                    <a:pos x="0" y="51"/>
                  </a:cxn>
                  <a:cxn ang="0">
                    <a:pos x="237" y="51"/>
                  </a:cxn>
                  <a:cxn ang="0">
                    <a:pos x="222" y="0"/>
                  </a:cxn>
                  <a:cxn ang="0">
                    <a:pos x="15" y="0"/>
                  </a:cxn>
                </a:cxnLst>
                <a:rect l="0" t="0" r="r" b="b"/>
                <a:pathLst>
                  <a:path w="237" h="51">
                    <a:moveTo>
                      <a:pt x="15" y="0"/>
                    </a:moveTo>
                    <a:lnTo>
                      <a:pt x="0" y="51"/>
                    </a:lnTo>
                    <a:lnTo>
                      <a:pt x="237" y="51"/>
                    </a:lnTo>
                    <a:lnTo>
                      <a:pt x="222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Freeform 254"/>
              <p:cNvSpPr>
                <a:spLocks/>
              </p:cNvSpPr>
              <p:nvPr/>
            </p:nvSpPr>
            <p:spPr bwMode="auto">
              <a:xfrm>
                <a:off x="2283" y="7673"/>
                <a:ext cx="56" cy="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50"/>
                  </a:cxn>
                  <a:cxn ang="0">
                    <a:pos x="175" y="57"/>
                  </a:cxn>
                  <a:cxn ang="0">
                    <a:pos x="225" y="102"/>
                  </a:cxn>
                  <a:cxn ang="0">
                    <a:pos x="396" y="71"/>
                  </a:cxn>
                  <a:cxn ang="0">
                    <a:pos x="389" y="0"/>
                  </a:cxn>
                  <a:cxn ang="0">
                    <a:pos x="0" y="0"/>
                  </a:cxn>
                </a:cxnLst>
                <a:rect l="0" t="0" r="r" b="b"/>
                <a:pathLst>
                  <a:path w="396" h="102">
                    <a:moveTo>
                      <a:pt x="0" y="0"/>
                    </a:moveTo>
                    <a:lnTo>
                      <a:pt x="7" y="50"/>
                    </a:lnTo>
                    <a:lnTo>
                      <a:pt x="175" y="57"/>
                    </a:lnTo>
                    <a:lnTo>
                      <a:pt x="225" y="102"/>
                    </a:lnTo>
                    <a:lnTo>
                      <a:pt x="396" y="71"/>
                    </a:lnTo>
                    <a:lnTo>
                      <a:pt x="38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Freeform 255"/>
              <p:cNvSpPr>
                <a:spLocks/>
              </p:cNvSpPr>
              <p:nvPr/>
            </p:nvSpPr>
            <p:spPr bwMode="auto">
              <a:xfrm>
                <a:off x="2318" y="7647"/>
                <a:ext cx="18" cy="6"/>
              </a:xfrm>
              <a:custGeom>
                <a:avLst/>
                <a:gdLst/>
                <a:ahLst/>
                <a:cxnLst>
                  <a:cxn ang="0">
                    <a:pos x="17" y="6"/>
                  </a:cxn>
                  <a:cxn ang="0">
                    <a:pos x="0" y="43"/>
                  </a:cxn>
                  <a:cxn ang="0">
                    <a:pos x="123" y="43"/>
                  </a:cxn>
                  <a:cxn ang="0">
                    <a:pos x="115" y="0"/>
                  </a:cxn>
                  <a:cxn ang="0">
                    <a:pos x="17" y="6"/>
                  </a:cxn>
                </a:cxnLst>
                <a:rect l="0" t="0" r="r" b="b"/>
                <a:pathLst>
                  <a:path w="123" h="43">
                    <a:moveTo>
                      <a:pt x="17" y="6"/>
                    </a:moveTo>
                    <a:lnTo>
                      <a:pt x="0" y="43"/>
                    </a:lnTo>
                    <a:lnTo>
                      <a:pt x="123" y="43"/>
                    </a:lnTo>
                    <a:lnTo>
                      <a:pt x="115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Freeform 256"/>
              <p:cNvSpPr>
                <a:spLocks/>
              </p:cNvSpPr>
              <p:nvPr/>
            </p:nvSpPr>
            <p:spPr bwMode="auto">
              <a:xfrm>
                <a:off x="2138" y="7631"/>
                <a:ext cx="20" cy="1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0" y="81"/>
                  </a:cxn>
                  <a:cxn ang="0">
                    <a:pos x="136" y="67"/>
                  </a:cxn>
                  <a:cxn ang="0">
                    <a:pos x="120" y="0"/>
                  </a:cxn>
                  <a:cxn ang="0">
                    <a:pos x="34" y="0"/>
                  </a:cxn>
                </a:cxnLst>
                <a:rect l="0" t="0" r="r" b="b"/>
                <a:pathLst>
                  <a:path w="136" h="81">
                    <a:moveTo>
                      <a:pt x="34" y="0"/>
                    </a:moveTo>
                    <a:lnTo>
                      <a:pt x="0" y="81"/>
                    </a:lnTo>
                    <a:lnTo>
                      <a:pt x="136" y="67"/>
                    </a:lnTo>
                    <a:lnTo>
                      <a:pt x="120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Freeform 257"/>
              <p:cNvSpPr>
                <a:spLocks/>
              </p:cNvSpPr>
              <p:nvPr/>
            </p:nvSpPr>
            <p:spPr bwMode="auto">
              <a:xfrm>
                <a:off x="2164" y="7631"/>
                <a:ext cx="18" cy="12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81"/>
                  </a:cxn>
                  <a:cxn ang="0">
                    <a:pos x="129" y="67"/>
                  </a:cxn>
                  <a:cxn ang="0">
                    <a:pos x="106" y="0"/>
                  </a:cxn>
                  <a:cxn ang="0">
                    <a:pos x="17" y="0"/>
                  </a:cxn>
                </a:cxnLst>
                <a:rect l="0" t="0" r="r" b="b"/>
                <a:pathLst>
                  <a:path w="129" h="81">
                    <a:moveTo>
                      <a:pt x="17" y="0"/>
                    </a:moveTo>
                    <a:lnTo>
                      <a:pt x="0" y="81"/>
                    </a:lnTo>
                    <a:lnTo>
                      <a:pt x="129" y="67"/>
                    </a:lnTo>
                    <a:lnTo>
                      <a:pt x="106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Freeform 258"/>
              <p:cNvSpPr>
                <a:spLocks/>
              </p:cNvSpPr>
              <p:nvPr/>
            </p:nvSpPr>
            <p:spPr bwMode="auto">
              <a:xfrm>
                <a:off x="2188" y="7632"/>
                <a:ext cx="15" cy="1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73"/>
                  </a:cxn>
                  <a:cxn ang="0">
                    <a:pos x="105" y="59"/>
                  </a:cxn>
                  <a:cxn ang="0">
                    <a:pos x="105" y="0"/>
                  </a:cxn>
                  <a:cxn ang="0">
                    <a:pos x="7" y="0"/>
                  </a:cxn>
                </a:cxnLst>
                <a:rect l="0" t="0" r="r" b="b"/>
                <a:pathLst>
                  <a:path w="105" h="73">
                    <a:moveTo>
                      <a:pt x="7" y="0"/>
                    </a:moveTo>
                    <a:lnTo>
                      <a:pt x="0" y="73"/>
                    </a:lnTo>
                    <a:lnTo>
                      <a:pt x="105" y="59"/>
                    </a:lnTo>
                    <a:lnTo>
                      <a:pt x="105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Freeform 259"/>
              <p:cNvSpPr>
                <a:spLocks/>
              </p:cNvSpPr>
              <p:nvPr/>
            </p:nvSpPr>
            <p:spPr bwMode="auto">
              <a:xfrm>
                <a:off x="2210" y="7632"/>
                <a:ext cx="20" cy="10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66"/>
                  </a:cxn>
                  <a:cxn ang="0">
                    <a:pos x="135" y="59"/>
                  </a:cxn>
                  <a:cxn ang="0">
                    <a:pos x="117" y="0"/>
                  </a:cxn>
                  <a:cxn ang="0">
                    <a:pos x="23" y="0"/>
                  </a:cxn>
                </a:cxnLst>
                <a:rect l="0" t="0" r="r" b="b"/>
                <a:pathLst>
                  <a:path w="135" h="66">
                    <a:moveTo>
                      <a:pt x="23" y="0"/>
                    </a:moveTo>
                    <a:lnTo>
                      <a:pt x="0" y="66"/>
                    </a:lnTo>
                    <a:lnTo>
                      <a:pt x="135" y="59"/>
                    </a:lnTo>
                    <a:lnTo>
                      <a:pt x="117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Freeform 260"/>
              <p:cNvSpPr>
                <a:spLocks/>
              </p:cNvSpPr>
              <p:nvPr/>
            </p:nvSpPr>
            <p:spPr bwMode="auto">
              <a:xfrm>
                <a:off x="2355" y="7630"/>
                <a:ext cx="17" cy="11"/>
              </a:xfrm>
              <a:custGeom>
                <a:avLst/>
                <a:gdLst/>
                <a:ahLst/>
                <a:cxnLst>
                  <a:cxn ang="0">
                    <a:pos x="7" y="6"/>
                  </a:cxn>
                  <a:cxn ang="0">
                    <a:pos x="0" y="73"/>
                  </a:cxn>
                  <a:cxn ang="0">
                    <a:pos x="118" y="66"/>
                  </a:cxn>
                  <a:cxn ang="0">
                    <a:pos x="93" y="0"/>
                  </a:cxn>
                  <a:cxn ang="0">
                    <a:pos x="7" y="6"/>
                  </a:cxn>
                </a:cxnLst>
                <a:rect l="0" t="0" r="r" b="b"/>
                <a:pathLst>
                  <a:path w="118" h="73">
                    <a:moveTo>
                      <a:pt x="7" y="6"/>
                    </a:moveTo>
                    <a:lnTo>
                      <a:pt x="0" y="73"/>
                    </a:lnTo>
                    <a:lnTo>
                      <a:pt x="118" y="66"/>
                    </a:lnTo>
                    <a:lnTo>
                      <a:pt x="93" y="0"/>
                    </a:lnTo>
                    <a:lnTo>
                      <a:pt x="7" y="6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4" name="Freeform 261"/>
              <p:cNvSpPr>
                <a:spLocks/>
              </p:cNvSpPr>
              <p:nvPr/>
            </p:nvSpPr>
            <p:spPr bwMode="auto">
              <a:xfrm>
                <a:off x="2379" y="7631"/>
                <a:ext cx="17" cy="9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60"/>
                  </a:cxn>
                  <a:cxn ang="0">
                    <a:pos x="122" y="45"/>
                  </a:cxn>
                  <a:cxn ang="0">
                    <a:pos x="107" y="0"/>
                  </a:cxn>
                  <a:cxn ang="0">
                    <a:pos x="17" y="0"/>
                  </a:cxn>
                </a:cxnLst>
                <a:rect l="0" t="0" r="r" b="b"/>
                <a:pathLst>
                  <a:path w="122" h="60">
                    <a:moveTo>
                      <a:pt x="17" y="0"/>
                    </a:moveTo>
                    <a:lnTo>
                      <a:pt x="0" y="60"/>
                    </a:lnTo>
                    <a:lnTo>
                      <a:pt x="122" y="45"/>
                    </a:lnTo>
                    <a:lnTo>
                      <a:pt x="10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" name="Freeform 262"/>
              <p:cNvSpPr>
                <a:spLocks/>
              </p:cNvSpPr>
              <p:nvPr/>
            </p:nvSpPr>
            <p:spPr bwMode="auto">
              <a:xfrm>
                <a:off x="2404" y="7630"/>
                <a:ext cx="18" cy="11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0" y="73"/>
                  </a:cxn>
                  <a:cxn ang="0">
                    <a:pos x="125" y="66"/>
                  </a:cxn>
                  <a:cxn ang="0">
                    <a:pos x="108" y="0"/>
                  </a:cxn>
                  <a:cxn ang="0">
                    <a:pos x="19" y="0"/>
                  </a:cxn>
                </a:cxnLst>
                <a:rect l="0" t="0" r="r" b="b"/>
                <a:pathLst>
                  <a:path w="125" h="73">
                    <a:moveTo>
                      <a:pt x="19" y="0"/>
                    </a:moveTo>
                    <a:lnTo>
                      <a:pt x="0" y="73"/>
                    </a:lnTo>
                    <a:lnTo>
                      <a:pt x="125" y="66"/>
                    </a:lnTo>
                    <a:lnTo>
                      <a:pt x="108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Freeform 263"/>
              <p:cNvSpPr>
                <a:spLocks/>
              </p:cNvSpPr>
              <p:nvPr/>
            </p:nvSpPr>
            <p:spPr bwMode="auto">
              <a:xfrm>
                <a:off x="2356" y="7647"/>
                <a:ext cx="68" cy="15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107"/>
                  </a:cxn>
                  <a:cxn ang="0">
                    <a:pos x="480" y="107"/>
                  </a:cxn>
                  <a:cxn ang="0">
                    <a:pos x="455" y="0"/>
                  </a:cxn>
                  <a:cxn ang="0">
                    <a:pos x="366" y="0"/>
                  </a:cxn>
                  <a:cxn ang="0">
                    <a:pos x="324" y="62"/>
                  </a:cxn>
                  <a:cxn ang="0">
                    <a:pos x="282" y="55"/>
                  </a:cxn>
                  <a:cxn ang="0">
                    <a:pos x="267" y="0"/>
                  </a:cxn>
                  <a:cxn ang="0">
                    <a:pos x="177" y="0"/>
                  </a:cxn>
                  <a:cxn ang="0">
                    <a:pos x="160" y="55"/>
                  </a:cxn>
                  <a:cxn ang="0">
                    <a:pos x="102" y="48"/>
                  </a:cxn>
                  <a:cxn ang="0">
                    <a:pos x="95" y="0"/>
                  </a:cxn>
                  <a:cxn ang="0">
                    <a:pos x="0" y="6"/>
                  </a:cxn>
                </a:cxnLst>
                <a:rect l="0" t="0" r="r" b="b"/>
                <a:pathLst>
                  <a:path w="480" h="107">
                    <a:moveTo>
                      <a:pt x="0" y="6"/>
                    </a:moveTo>
                    <a:lnTo>
                      <a:pt x="0" y="107"/>
                    </a:lnTo>
                    <a:lnTo>
                      <a:pt x="480" y="107"/>
                    </a:lnTo>
                    <a:lnTo>
                      <a:pt x="455" y="0"/>
                    </a:lnTo>
                    <a:lnTo>
                      <a:pt x="366" y="0"/>
                    </a:lnTo>
                    <a:lnTo>
                      <a:pt x="324" y="62"/>
                    </a:lnTo>
                    <a:lnTo>
                      <a:pt x="282" y="55"/>
                    </a:lnTo>
                    <a:lnTo>
                      <a:pt x="267" y="0"/>
                    </a:lnTo>
                    <a:lnTo>
                      <a:pt x="177" y="0"/>
                    </a:lnTo>
                    <a:lnTo>
                      <a:pt x="160" y="55"/>
                    </a:lnTo>
                    <a:lnTo>
                      <a:pt x="102" y="48"/>
                    </a:lnTo>
                    <a:lnTo>
                      <a:pt x="95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7" name="Freeform 264"/>
              <p:cNvSpPr>
                <a:spLocks/>
              </p:cNvSpPr>
              <p:nvPr/>
            </p:nvSpPr>
            <p:spPr bwMode="auto">
              <a:xfrm>
                <a:off x="2359" y="7670"/>
                <a:ext cx="69" cy="17"/>
              </a:xfrm>
              <a:custGeom>
                <a:avLst/>
                <a:gdLst/>
                <a:ahLst/>
                <a:cxnLst>
                  <a:cxn ang="0">
                    <a:pos x="0" y="94"/>
                  </a:cxn>
                  <a:cxn ang="0">
                    <a:pos x="8" y="58"/>
                  </a:cxn>
                  <a:cxn ang="0">
                    <a:pos x="102" y="58"/>
                  </a:cxn>
                  <a:cxn ang="0">
                    <a:pos x="127" y="87"/>
                  </a:cxn>
                  <a:cxn ang="0">
                    <a:pos x="175" y="0"/>
                  </a:cxn>
                  <a:cxn ang="0">
                    <a:pos x="257" y="0"/>
                  </a:cxn>
                  <a:cxn ang="0">
                    <a:pos x="299" y="87"/>
                  </a:cxn>
                  <a:cxn ang="0">
                    <a:pos x="341" y="80"/>
                  </a:cxn>
                  <a:cxn ang="0">
                    <a:pos x="357" y="51"/>
                  </a:cxn>
                  <a:cxn ang="0">
                    <a:pos x="455" y="58"/>
                  </a:cxn>
                  <a:cxn ang="0">
                    <a:pos x="479" y="110"/>
                  </a:cxn>
                  <a:cxn ang="0">
                    <a:pos x="46" y="125"/>
                  </a:cxn>
                  <a:cxn ang="0">
                    <a:pos x="0" y="94"/>
                  </a:cxn>
                </a:cxnLst>
                <a:rect l="0" t="0" r="r" b="b"/>
                <a:pathLst>
                  <a:path w="479" h="125">
                    <a:moveTo>
                      <a:pt x="0" y="94"/>
                    </a:moveTo>
                    <a:lnTo>
                      <a:pt x="8" y="58"/>
                    </a:lnTo>
                    <a:lnTo>
                      <a:pt x="102" y="58"/>
                    </a:lnTo>
                    <a:lnTo>
                      <a:pt x="127" y="87"/>
                    </a:lnTo>
                    <a:lnTo>
                      <a:pt x="175" y="0"/>
                    </a:lnTo>
                    <a:lnTo>
                      <a:pt x="257" y="0"/>
                    </a:lnTo>
                    <a:lnTo>
                      <a:pt x="299" y="87"/>
                    </a:lnTo>
                    <a:lnTo>
                      <a:pt x="341" y="80"/>
                    </a:lnTo>
                    <a:lnTo>
                      <a:pt x="357" y="51"/>
                    </a:lnTo>
                    <a:lnTo>
                      <a:pt x="455" y="58"/>
                    </a:lnTo>
                    <a:lnTo>
                      <a:pt x="479" y="110"/>
                    </a:lnTo>
                    <a:lnTo>
                      <a:pt x="46" y="125"/>
                    </a:lnTo>
                    <a:lnTo>
                      <a:pt x="0" y="94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8" name="Freeform 265"/>
              <p:cNvSpPr>
                <a:spLocks/>
              </p:cNvSpPr>
              <p:nvPr/>
            </p:nvSpPr>
            <p:spPr bwMode="auto">
              <a:xfrm>
                <a:off x="2439" y="7648"/>
                <a:ext cx="18" cy="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49"/>
                  </a:cxn>
                  <a:cxn ang="0">
                    <a:pos x="123" y="49"/>
                  </a:cxn>
                  <a:cxn ang="0">
                    <a:pos x="99" y="0"/>
                  </a:cxn>
                  <a:cxn ang="0">
                    <a:pos x="8" y="0"/>
                  </a:cxn>
                </a:cxnLst>
                <a:rect l="0" t="0" r="r" b="b"/>
                <a:pathLst>
                  <a:path w="123" h="49">
                    <a:moveTo>
                      <a:pt x="8" y="0"/>
                    </a:moveTo>
                    <a:lnTo>
                      <a:pt x="0" y="49"/>
                    </a:lnTo>
                    <a:lnTo>
                      <a:pt x="123" y="49"/>
                    </a:lnTo>
                    <a:lnTo>
                      <a:pt x="99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9" name="Freeform 266"/>
              <p:cNvSpPr>
                <a:spLocks/>
              </p:cNvSpPr>
              <p:nvPr/>
            </p:nvSpPr>
            <p:spPr bwMode="auto">
              <a:xfrm>
                <a:off x="2464" y="7646"/>
                <a:ext cx="15" cy="8"/>
              </a:xfrm>
              <a:custGeom>
                <a:avLst/>
                <a:gdLst/>
                <a:ahLst/>
                <a:cxnLst>
                  <a:cxn ang="0">
                    <a:pos x="8" y="9"/>
                  </a:cxn>
                  <a:cxn ang="0">
                    <a:pos x="0" y="57"/>
                  </a:cxn>
                  <a:cxn ang="0">
                    <a:pos x="106" y="57"/>
                  </a:cxn>
                  <a:cxn ang="0">
                    <a:pos x="106" y="0"/>
                  </a:cxn>
                  <a:cxn ang="0">
                    <a:pos x="8" y="9"/>
                  </a:cxn>
                </a:cxnLst>
                <a:rect l="0" t="0" r="r" b="b"/>
                <a:pathLst>
                  <a:path w="106" h="57">
                    <a:moveTo>
                      <a:pt x="8" y="9"/>
                    </a:moveTo>
                    <a:lnTo>
                      <a:pt x="0" y="57"/>
                    </a:lnTo>
                    <a:lnTo>
                      <a:pt x="106" y="57"/>
                    </a:lnTo>
                    <a:lnTo>
                      <a:pt x="106" y="0"/>
                    </a:ln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0" name="Freeform 267"/>
              <p:cNvSpPr>
                <a:spLocks/>
              </p:cNvSpPr>
              <p:nvPr/>
            </p:nvSpPr>
            <p:spPr bwMode="auto">
              <a:xfrm>
                <a:off x="2488" y="7646"/>
                <a:ext cx="18" cy="9"/>
              </a:xfrm>
              <a:custGeom>
                <a:avLst/>
                <a:gdLst/>
                <a:ahLst/>
                <a:cxnLst>
                  <a:cxn ang="0">
                    <a:pos x="9" y="0"/>
                  </a:cxn>
                  <a:cxn ang="0">
                    <a:pos x="0" y="64"/>
                  </a:cxn>
                  <a:cxn ang="0">
                    <a:pos x="122" y="64"/>
                  </a:cxn>
                  <a:cxn ang="0">
                    <a:pos x="108" y="15"/>
                  </a:cxn>
                  <a:cxn ang="0">
                    <a:pos x="9" y="0"/>
                  </a:cxn>
                </a:cxnLst>
                <a:rect l="0" t="0" r="r" b="b"/>
                <a:pathLst>
                  <a:path w="122" h="64">
                    <a:moveTo>
                      <a:pt x="9" y="0"/>
                    </a:moveTo>
                    <a:lnTo>
                      <a:pt x="0" y="64"/>
                    </a:lnTo>
                    <a:lnTo>
                      <a:pt x="122" y="64"/>
                    </a:lnTo>
                    <a:lnTo>
                      <a:pt x="108" y="15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1" name="Freeform 268"/>
              <p:cNvSpPr>
                <a:spLocks/>
              </p:cNvSpPr>
              <p:nvPr/>
            </p:nvSpPr>
            <p:spPr bwMode="auto">
              <a:xfrm>
                <a:off x="2512" y="7646"/>
                <a:ext cx="28" cy="38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0" y="64"/>
                  </a:cxn>
                  <a:cxn ang="0">
                    <a:pos x="57" y="269"/>
                  </a:cxn>
                  <a:cxn ang="0">
                    <a:pos x="197" y="261"/>
                  </a:cxn>
                  <a:cxn ang="0">
                    <a:pos x="106" y="9"/>
                  </a:cxn>
                  <a:cxn ang="0">
                    <a:pos x="17" y="0"/>
                  </a:cxn>
                </a:cxnLst>
                <a:rect l="0" t="0" r="r" b="b"/>
                <a:pathLst>
                  <a:path w="197" h="269">
                    <a:moveTo>
                      <a:pt x="17" y="0"/>
                    </a:moveTo>
                    <a:lnTo>
                      <a:pt x="0" y="64"/>
                    </a:lnTo>
                    <a:lnTo>
                      <a:pt x="57" y="269"/>
                    </a:lnTo>
                    <a:lnTo>
                      <a:pt x="197" y="261"/>
                    </a:lnTo>
                    <a:lnTo>
                      <a:pt x="106" y="9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" name="Freeform 269"/>
              <p:cNvSpPr>
                <a:spLocks/>
              </p:cNvSpPr>
              <p:nvPr/>
            </p:nvSpPr>
            <p:spPr bwMode="auto">
              <a:xfrm>
                <a:off x="2009" y="7513"/>
                <a:ext cx="480" cy="1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34"/>
                  </a:cxn>
                  <a:cxn ang="0">
                    <a:pos x="26" y="134"/>
                  </a:cxn>
                  <a:cxn ang="0">
                    <a:pos x="0" y="156"/>
                  </a:cxn>
                  <a:cxn ang="0">
                    <a:pos x="0" y="629"/>
                  </a:cxn>
                  <a:cxn ang="0">
                    <a:pos x="26" y="629"/>
                  </a:cxn>
                  <a:cxn ang="0">
                    <a:pos x="0" y="650"/>
                  </a:cxn>
                  <a:cxn ang="0">
                    <a:pos x="0" y="797"/>
                  </a:cxn>
                  <a:cxn ang="0">
                    <a:pos x="3359" y="797"/>
                  </a:cxn>
                  <a:cxn ang="0">
                    <a:pos x="3359" y="0"/>
                  </a:cxn>
                  <a:cxn ang="0">
                    <a:pos x="0" y="0"/>
                  </a:cxn>
                </a:cxnLst>
                <a:rect l="0" t="0" r="r" b="b"/>
                <a:pathLst>
                  <a:path w="3359" h="797">
                    <a:moveTo>
                      <a:pt x="0" y="0"/>
                    </a:moveTo>
                    <a:lnTo>
                      <a:pt x="0" y="134"/>
                    </a:lnTo>
                    <a:lnTo>
                      <a:pt x="26" y="134"/>
                    </a:lnTo>
                    <a:lnTo>
                      <a:pt x="0" y="156"/>
                    </a:lnTo>
                    <a:lnTo>
                      <a:pt x="0" y="629"/>
                    </a:lnTo>
                    <a:lnTo>
                      <a:pt x="26" y="629"/>
                    </a:lnTo>
                    <a:lnTo>
                      <a:pt x="0" y="650"/>
                    </a:lnTo>
                    <a:lnTo>
                      <a:pt x="0" y="797"/>
                    </a:lnTo>
                    <a:lnTo>
                      <a:pt x="3359" y="797"/>
                    </a:lnTo>
                    <a:lnTo>
                      <a:pt x="335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3" name="Rectangle 270"/>
              <p:cNvSpPr>
                <a:spLocks noChangeArrowheads="1"/>
              </p:cNvSpPr>
              <p:nvPr/>
            </p:nvSpPr>
            <p:spPr bwMode="auto">
              <a:xfrm>
                <a:off x="2404" y="7552"/>
                <a:ext cx="63" cy="26"/>
              </a:xfrm>
              <a:prstGeom prst="rect">
                <a:avLst/>
              </a:prstGeom>
              <a:solidFill>
                <a:srgbClr val="B2B2B2"/>
              </a:solidFill>
              <a:ln w="0">
                <a:solidFill>
                  <a:srgbClr val="B2B2B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4" name="Rectangle 271"/>
              <p:cNvSpPr>
                <a:spLocks noChangeArrowheads="1"/>
              </p:cNvSpPr>
              <p:nvPr/>
            </p:nvSpPr>
            <p:spPr bwMode="auto">
              <a:xfrm>
                <a:off x="2426" y="7558"/>
                <a:ext cx="18" cy="11"/>
              </a:xfrm>
              <a:prstGeom prst="rect">
                <a:avLst/>
              </a:prstGeom>
              <a:solidFill>
                <a:srgbClr val="4F4F4F"/>
              </a:solidFill>
              <a:ln w="0">
                <a:solidFill>
                  <a:srgbClr val="4F4F4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5" name="Freeform 272"/>
              <p:cNvSpPr>
                <a:spLocks/>
              </p:cNvSpPr>
              <p:nvPr/>
            </p:nvSpPr>
            <p:spPr bwMode="auto">
              <a:xfrm>
                <a:off x="2422" y="7555"/>
                <a:ext cx="26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25"/>
                  </a:cxn>
                  <a:cxn ang="0">
                    <a:pos x="155" y="25"/>
                  </a:cxn>
                  <a:cxn ang="0">
                    <a:pos x="155" y="103"/>
                  </a:cxn>
                  <a:cxn ang="0">
                    <a:pos x="183" y="129"/>
                  </a:cxn>
                  <a:cxn ang="0">
                    <a:pos x="183" y="0"/>
                  </a:cxn>
                  <a:cxn ang="0">
                    <a:pos x="0" y="0"/>
                  </a:cxn>
                </a:cxnLst>
                <a:rect l="0" t="0" r="r" b="b"/>
                <a:pathLst>
                  <a:path w="183" h="129">
                    <a:moveTo>
                      <a:pt x="0" y="0"/>
                    </a:moveTo>
                    <a:lnTo>
                      <a:pt x="29" y="25"/>
                    </a:lnTo>
                    <a:lnTo>
                      <a:pt x="155" y="25"/>
                    </a:lnTo>
                    <a:lnTo>
                      <a:pt x="155" y="103"/>
                    </a:lnTo>
                    <a:lnTo>
                      <a:pt x="183" y="129"/>
                    </a:lnTo>
                    <a:lnTo>
                      <a:pt x="18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6" name="Freeform 273"/>
              <p:cNvSpPr>
                <a:spLocks/>
              </p:cNvSpPr>
              <p:nvPr/>
            </p:nvSpPr>
            <p:spPr bwMode="auto">
              <a:xfrm>
                <a:off x="2205" y="7521"/>
                <a:ext cx="177" cy="9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18"/>
                  </a:cxn>
                  <a:cxn ang="0">
                    <a:pos x="0" y="669"/>
                  </a:cxn>
                  <a:cxn ang="0">
                    <a:pos x="17" y="684"/>
                  </a:cxn>
                  <a:cxn ang="0">
                    <a:pos x="1222" y="684"/>
                  </a:cxn>
                  <a:cxn ang="0">
                    <a:pos x="1244" y="659"/>
                  </a:cxn>
                  <a:cxn ang="0">
                    <a:pos x="1244" y="27"/>
                  </a:cxn>
                  <a:cxn ang="0">
                    <a:pos x="1222" y="0"/>
                  </a:cxn>
                  <a:cxn ang="0">
                    <a:pos x="18" y="0"/>
                  </a:cxn>
                </a:cxnLst>
                <a:rect l="0" t="0" r="r" b="b"/>
                <a:pathLst>
                  <a:path w="1244" h="684">
                    <a:moveTo>
                      <a:pt x="18" y="0"/>
                    </a:moveTo>
                    <a:lnTo>
                      <a:pt x="0" y="18"/>
                    </a:lnTo>
                    <a:lnTo>
                      <a:pt x="0" y="669"/>
                    </a:lnTo>
                    <a:lnTo>
                      <a:pt x="17" y="684"/>
                    </a:lnTo>
                    <a:lnTo>
                      <a:pt x="1222" y="684"/>
                    </a:lnTo>
                    <a:lnTo>
                      <a:pt x="1244" y="659"/>
                    </a:lnTo>
                    <a:lnTo>
                      <a:pt x="1244" y="27"/>
                    </a:lnTo>
                    <a:lnTo>
                      <a:pt x="1222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7" name="Freeform 274"/>
              <p:cNvSpPr>
                <a:spLocks/>
              </p:cNvSpPr>
              <p:nvPr/>
            </p:nvSpPr>
            <p:spPr bwMode="auto">
              <a:xfrm>
                <a:off x="2205" y="7616"/>
                <a:ext cx="177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7"/>
                  </a:cxn>
                  <a:cxn ang="0">
                    <a:pos x="3" y="28"/>
                  </a:cxn>
                  <a:cxn ang="0">
                    <a:pos x="11" y="35"/>
                  </a:cxn>
                  <a:cxn ang="0">
                    <a:pos x="25" y="40"/>
                  </a:cxn>
                  <a:cxn ang="0">
                    <a:pos x="1223" y="40"/>
                  </a:cxn>
                  <a:cxn ang="0">
                    <a:pos x="1235" y="33"/>
                  </a:cxn>
                  <a:cxn ang="0">
                    <a:pos x="1239" y="28"/>
                  </a:cxn>
                  <a:cxn ang="0">
                    <a:pos x="1242" y="20"/>
                  </a:cxn>
                  <a:cxn ang="0">
                    <a:pos x="1242" y="0"/>
                  </a:cxn>
                  <a:cxn ang="0">
                    <a:pos x="1235" y="10"/>
                  </a:cxn>
                  <a:cxn ang="0">
                    <a:pos x="1222" y="15"/>
                  </a:cxn>
                  <a:cxn ang="0">
                    <a:pos x="22" y="15"/>
                  </a:cxn>
                  <a:cxn ang="0">
                    <a:pos x="7" y="10"/>
                  </a:cxn>
                  <a:cxn ang="0">
                    <a:pos x="0" y="0"/>
                  </a:cxn>
                </a:cxnLst>
                <a:rect l="0" t="0" r="r" b="b"/>
                <a:pathLst>
                  <a:path w="1242" h="40">
                    <a:moveTo>
                      <a:pt x="0" y="0"/>
                    </a:moveTo>
                    <a:lnTo>
                      <a:pt x="0" y="17"/>
                    </a:lnTo>
                    <a:lnTo>
                      <a:pt x="3" y="28"/>
                    </a:lnTo>
                    <a:lnTo>
                      <a:pt x="11" y="35"/>
                    </a:lnTo>
                    <a:lnTo>
                      <a:pt x="25" y="40"/>
                    </a:lnTo>
                    <a:lnTo>
                      <a:pt x="1223" y="40"/>
                    </a:lnTo>
                    <a:lnTo>
                      <a:pt x="1235" y="33"/>
                    </a:lnTo>
                    <a:lnTo>
                      <a:pt x="1239" y="28"/>
                    </a:lnTo>
                    <a:lnTo>
                      <a:pt x="1242" y="20"/>
                    </a:lnTo>
                    <a:lnTo>
                      <a:pt x="1242" y="0"/>
                    </a:lnTo>
                    <a:lnTo>
                      <a:pt x="1235" y="10"/>
                    </a:lnTo>
                    <a:lnTo>
                      <a:pt x="1222" y="15"/>
                    </a:lnTo>
                    <a:lnTo>
                      <a:pt x="22" y="15"/>
                    </a:lnTo>
                    <a:lnTo>
                      <a:pt x="7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8" name="Freeform 275"/>
              <p:cNvSpPr>
                <a:spLocks/>
              </p:cNvSpPr>
              <p:nvPr/>
            </p:nvSpPr>
            <p:spPr bwMode="auto">
              <a:xfrm>
                <a:off x="2245" y="7532"/>
                <a:ext cx="68" cy="8"/>
              </a:xfrm>
              <a:custGeom>
                <a:avLst/>
                <a:gdLst/>
                <a:ahLst/>
                <a:cxnLst>
                  <a:cxn ang="0">
                    <a:pos x="0" y="52"/>
                  </a:cxn>
                  <a:cxn ang="0">
                    <a:pos x="476" y="52"/>
                  </a:cxn>
                  <a:cxn ang="0">
                    <a:pos x="458" y="0"/>
                  </a:cxn>
                  <a:cxn ang="0">
                    <a:pos x="22" y="0"/>
                  </a:cxn>
                  <a:cxn ang="0">
                    <a:pos x="0" y="52"/>
                  </a:cxn>
                </a:cxnLst>
                <a:rect l="0" t="0" r="r" b="b"/>
                <a:pathLst>
                  <a:path w="476" h="52">
                    <a:moveTo>
                      <a:pt x="0" y="52"/>
                    </a:moveTo>
                    <a:lnTo>
                      <a:pt x="476" y="52"/>
                    </a:lnTo>
                    <a:lnTo>
                      <a:pt x="458" y="0"/>
                    </a:lnTo>
                    <a:lnTo>
                      <a:pt x="22" y="0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9" name="Rectangle 276"/>
              <p:cNvSpPr>
                <a:spLocks noChangeArrowheads="1"/>
              </p:cNvSpPr>
              <p:nvPr/>
            </p:nvSpPr>
            <p:spPr bwMode="auto">
              <a:xfrm>
                <a:off x="2253" y="7536"/>
                <a:ext cx="6" cy="2"/>
              </a:xfrm>
              <a:prstGeom prst="rect">
                <a:avLst/>
              </a:prstGeom>
              <a:solidFill>
                <a:srgbClr val="FF0000"/>
              </a:solidFill>
              <a:ln w="0">
                <a:solidFill>
                  <a:srgbClr val="FF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0" name="Rectangle 277"/>
              <p:cNvSpPr>
                <a:spLocks noChangeArrowheads="1"/>
              </p:cNvSpPr>
              <p:nvPr/>
            </p:nvSpPr>
            <p:spPr bwMode="auto">
              <a:xfrm>
                <a:off x="2245" y="7585"/>
                <a:ext cx="68" cy="27"/>
              </a:xfrm>
              <a:prstGeom prst="rect">
                <a:avLst/>
              </a:prstGeom>
              <a:solidFill>
                <a:srgbClr val="4F4F4F"/>
              </a:solidFill>
              <a:ln w="0">
                <a:solidFill>
                  <a:srgbClr val="4F4F4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1" name="Rectangle 278"/>
              <p:cNvSpPr>
                <a:spLocks noChangeArrowheads="1"/>
              </p:cNvSpPr>
              <p:nvPr/>
            </p:nvSpPr>
            <p:spPr bwMode="auto">
              <a:xfrm>
                <a:off x="2245" y="7553"/>
                <a:ext cx="68" cy="21"/>
              </a:xfrm>
              <a:prstGeom prst="rect">
                <a:avLst/>
              </a:prstGeom>
              <a:solidFill>
                <a:srgbClr val="4F4F4F"/>
              </a:solidFill>
              <a:ln w="0">
                <a:solidFill>
                  <a:srgbClr val="4F4F4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2" name="Rectangle 279"/>
              <p:cNvSpPr>
                <a:spLocks noChangeArrowheads="1"/>
              </p:cNvSpPr>
              <p:nvPr/>
            </p:nvSpPr>
            <p:spPr bwMode="auto">
              <a:xfrm>
                <a:off x="2246" y="7571"/>
                <a:ext cx="67" cy="2"/>
              </a:xfrm>
              <a:prstGeom prst="rect">
                <a:avLst/>
              </a:prstGeom>
              <a:solidFill>
                <a:srgbClr val="B2B2B2"/>
              </a:solidFill>
              <a:ln w="0">
                <a:solidFill>
                  <a:srgbClr val="B2B2B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3" name="Rectangle 280"/>
              <p:cNvSpPr>
                <a:spLocks noChangeArrowheads="1"/>
              </p:cNvSpPr>
              <p:nvPr/>
            </p:nvSpPr>
            <p:spPr bwMode="auto">
              <a:xfrm>
                <a:off x="2246" y="7610"/>
                <a:ext cx="67" cy="2"/>
              </a:xfrm>
              <a:prstGeom prst="rect">
                <a:avLst/>
              </a:prstGeom>
              <a:solidFill>
                <a:srgbClr val="B2B2B2"/>
              </a:solidFill>
              <a:ln w="0">
                <a:solidFill>
                  <a:srgbClr val="B2B2B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4" name="Freeform 281"/>
              <p:cNvSpPr>
                <a:spLocks/>
              </p:cNvSpPr>
              <p:nvPr/>
            </p:nvSpPr>
            <p:spPr bwMode="auto">
              <a:xfrm>
                <a:off x="2009" y="7448"/>
                <a:ext cx="480" cy="65"/>
              </a:xfrm>
              <a:custGeom>
                <a:avLst/>
                <a:gdLst/>
                <a:ahLst/>
                <a:cxnLst>
                  <a:cxn ang="0">
                    <a:pos x="0" y="452"/>
                  </a:cxn>
                  <a:cxn ang="0">
                    <a:pos x="3359" y="452"/>
                  </a:cxn>
                  <a:cxn ang="0">
                    <a:pos x="3010" y="0"/>
                  </a:cxn>
                  <a:cxn ang="0">
                    <a:pos x="350" y="0"/>
                  </a:cxn>
                  <a:cxn ang="0">
                    <a:pos x="0" y="452"/>
                  </a:cxn>
                </a:cxnLst>
                <a:rect l="0" t="0" r="r" b="b"/>
                <a:pathLst>
                  <a:path w="3359" h="452">
                    <a:moveTo>
                      <a:pt x="0" y="452"/>
                    </a:moveTo>
                    <a:lnTo>
                      <a:pt x="3359" y="452"/>
                    </a:lnTo>
                    <a:lnTo>
                      <a:pt x="3010" y="0"/>
                    </a:lnTo>
                    <a:lnTo>
                      <a:pt x="350" y="0"/>
                    </a:lnTo>
                    <a:lnTo>
                      <a:pt x="0" y="452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5" name="Rectangle 282"/>
              <p:cNvSpPr>
                <a:spLocks noChangeArrowheads="1"/>
              </p:cNvSpPr>
              <p:nvPr/>
            </p:nvSpPr>
            <p:spPr bwMode="auto">
              <a:xfrm>
                <a:off x="2147" y="7481"/>
                <a:ext cx="208" cy="18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FFFFF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6" name="Freeform 283"/>
              <p:cNvSpPr>
                <a:spLocks/>
              </p:cNvSpPr>
              <p:nvPr/>
            </p:nvSpPr>
            <p:spPr bwMode="auto">
              <a:xfrm>
                <a:off x="2050" y="7160"/>
                <a:ext cx="402" cy="31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17"/>
                  </a:cxn>
                  <a:cxn ang="0">
                    <a:pos x="837" y="2017"/>
                  </a:cxn>
                  <a:cxn ang="0">
                    <a:pos x="837" y="2207"/>
                  </a:cxn>
                  <a:cxn ang="0">
                    <a:pos x="1960" y="2207"/>
                  </a:cxn>
                  <a:cxn ang="0">
                    <a:pos x="1960" y="2017"/>
                  </a:cxn>
                  <a:cxn ang="0">
                    <a:pos x="2813" y="2017"/>
                  </a:cxn>
                  <a:cxn ang="0">
                    <a:pos x="2813" y="0"/>
                  </a:cxn>
                  <a:cxn ang="0">
                    <a:pos x="0" y="0"/>
                  </a:cxn>
                </a:cxnLst>
                <a:rect l="0" t="0" r="r" b="b"/>
                <a:pathLst>
                  <a:path w="2813" h="2207">
                    <a:moveTo>
                      <a:pt x="0" y="0"/>
                    </a:moveTo>
                    <a:lnTo>
                      <a:pt x="0" y="2017"/>
                    </a:lnTo>
                    <a:lnTo>
                      <a:pt x="837" y="2017"/>
                    </a:lnTo>
                    <a:lnTo>
                      <a:pt x="837" y="2207"/>
                    </a:lnTo>
                    <a:lnTo>
                      <a:pt x="1960" y="2207"/>
                    </a:lnTo>
                    <a:lnTo>
                      <a:pt x="1960" y="2017"/>
                    </a:lnTo>
                    <a:lnTo>
                      <a:pt x="2813" y="2017"/>
                    </a:lnTo>
                    <a:lnTo>
                      <a:pt x="28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7" name="Freeform 284"/>
              <p:cNvSpPr>
                <a:spLocks/>
              </p:cNvSpPr>
              <p:nvPr/>
            </p:nvSpPr>
            <p:spPr bwMode="auto">
              <a:xfrm>
                <a:off x="2050" y="7154"/>
                <a:ext cx="402" cy="6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245" y="0"/>
                  </a:cxn>
                  <a:cxn ang="0">
                    <a:pos x="2554" y="0"/>
                  </a:cxn>
                  <a:cxn ang="0">
                    <a:pos x="2813" y="39"/>
                  </a:cxn>
                  <a:cxn ang="0">
                    <a:pos x="0" y="39"/>
                  </a:cxn>
                </a:cxnLst>
                <a:rect l="0" t="0" r="r" b="b"/>
                <a:pathLst>
                  <a:path w="2813" h="39">
                    <a:moveTo>
                      <a:pt x="0" y="39"/>
                    </a:moveTo>
                    <a:lnTo>
                      <a:pt x="245" y="0"/>
                    </a:lnTo>
                    <a:lnTo>
                      <a:pt x="2554" y="0"/>
                    </a:lnTo>
                    <a:lnTo>
                      <a:pt x="2813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8" name="Freeform 285"/>
              <p:cNvSpPr>
                <a:spLocks/>
              </p:cNvSpPr>
              <p:nvPr/>
            </p:nvSpPr>
            <p:spPr bwMode="auto">
              <a:xfrm>
                <a:off x="2075" y="7359"/>
                <a:ext cx="350" cy="37"/>
              </a:xfrm>
              <a:custGeom>
                <a:avLst/>
                <a:gdLst/>
                <a:ahLst/>
                <a:cxnLst>
                  <a:cxn ang="0">
                    <a:pos x="0" y="263"/>
                  </a:cxn>
                  <a:cxn ang="0">
                    <a:pos x="108" y="0"/>
                  </a:cxn>
                  <a:cxn ang="0">
                    <a:pos x="2341" y="0"/>
                  </a:cxn>
                  <a:cxn ang="0">
                    <a:pos x="2454" y="263"/>
                  </a:cxn>
                  <a:cxn ang="0">
                    <a:pos x="0" y="263"/>
                  </a:cxn>
                </a:cxnLst>
                <a:rect l="0" t="0" r="r" b="b"/>
                <a:pathLst>
                  <a:path w="2454" h="263">
                    <a:moveTo>
                      <a:pt x="0" y="263"/>
                    </a:moveTo>
                    <a:lnTo>
                      <a:pt x="108" y="0"/>
                    </a:lnTo>
                    <a:lnTo>
                      <a:pt x="2341" y="0"/>
                    </a:lnTo>
                    <a:lnTo>
                      <a:pt x="2454" y="263"/>
                    </a:lnTo>
                    <a:lnTo>
                      <a:pt x="0" y="263"/>
                    </a:lnTo>
                    <a:close/>
                  </a:path>
                </a:pathLst>
              </a:custGeom>
              <a:solidFill>
                <a:srgbClr val="B2B2B2"/>
              </a:solidFill>
              <a:ln w="0">
                <a:solidFill>
                  <a:srgbClr val="B2B2B2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9" name="Rectangle 286"/>
              <p:cNvSpPr>
                <a:spLocks noChangeArrowheads="1"/>
              </p:cNvSpPr>
              <p:nvPr/>
            </p:nvSpPr>
            <p:spPr bwMode="auto">
              <a:xfrm>
                <a:off x="2079" y="7182"/>
                <a:ext cx="341" cy="198"/>
              </a:xfrm>
              <a:prstGeom prst="rect">
                <a:avLst/>
              </a:prstGeom>
              <a:solidFill>
                <a:srgbClr val="4F4F4F"/>
              </a:solidFill>
              <a:ln w="0">
                <a:solidFill>
                  <a:srgbClr val="4F4F4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0" name="Rectangle 287"/>
              <p:cNvSpPr>
                <a:spLocks noChangeArrowheads="1"/>
              </p:cNvSpPr>
              <p:nvPr/>
            </p:nvSpPr>
            <p:spPr bwMode="auto">
              <a:xfrm>
                <a:off x="2050" y="7422"/>
                <a:ext cx="402" cy="9"/>
              </a:xfrm>
              <a:prstGeom prst="rect">
                <a:avLst/>
              </a:prstGeom>
              <a:solidFill>
                <a:srgbClr val="B2B2B2"/>
              </a:solidFill>
              <a:ln w="0">
                <a:solidFill>
                  <a:srgbClr val="B2B2B2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1" name="Rectangle 288"/>
              <p:cNvSpPr>
                <a:spLocks noChangeArrowheads="1"/>
              </p:cNvSpPr>
              <p:nvPr/>
            </p:nvSpPr>
            <p:spPr bwMode="auto">
              <a:xfrm>
                <a:off x="2050" y="7422"/>
                <a:ext cx="402" cy="6"/>
              </a:xfrm>
              <a:prstGeom prst="rect">
                <a:avLst/>
              </a:prstGeom>
              <a:solidFill>
                <a:srgbClr val="4F4F4F"/>
              </a:solidFill>
              <a:ln w="0">
                <a:solidFill>
                  <a:srgbClr val="4F4F4F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2" name="Freeform 289"/>
              <p:cNvSpPr>
                <a:spLocks/>
              </p:cNvSpPr>
              <p:nvPr/>
            </p:nvSpPr>
            <p:spPr bwMode="auto">
              <a:xfrm>
                <a:off x="2393" y="7422"/>
                <a:ext cx="21" cy="18"/>
              </a:xfrm>
              <a:custGeom>
                <a:avLst/>
                <a:gdLst/>
                <a:ahLst/>
                <a:cxnLst>
                  <a:cxn ang="0">
                    <a:pos x="147" y="66"/>
                  </a:cxn>
                  <a:cxn ang="0">
                    <a:pos x="147" y="56"/>
                  </a:cxn>
                  <a:cxn ang="0">
                    <a:pos x="144" y="42"/>
                  </a:cxn>
                  <a:cxn ang="0">
                    <a:pos x="140" y="33"/>
                  </a:cxn>
                  <a:cxn ang="0">
                    <a:pos x="132" y="24"/>
                  </a:cxn>
                  <a:cxn ang="0">
                    <a:pos x="122" y="17"/>
                  </a:cxn>
                  <a:cxn ang="0">
                    <a:pos x="111" y="8"/>
                  </a:cxn>
                  <a:cxn ang="0">
                    <a:pos x="101" y="4"/>
                  </a:cxn>
                  <a:cxn ang="0">
                    <a:pos x="89" y="0"/>
                  </a:cxn>
                  <a:cxn ang="0">
                    <a:pos x="74" y="0"/>
                  </a:cxn>
                  <a:cxn ang="0">
                    <a:pos x="61" y="0"/>
                  </a:cxn>
                  <a:cxn ang="0">
                    <a:pos x="50" y="4"/>
                  </a:cxn>
                  <a:cxn ang="0">
                    <a:pos x="39" y="8"/>
                  </a:cxn>
                  <a:cxn ang="0">
                    <a:pos x="25" y="17"/>
                  </a:cxn>
                  <a:cxn ang="0">
                    <a:pos x="18" y="24"/>
                  </a:cxn>
                  <a:cxn ang="0">
                    <a:pos x="10" y="33"/>
                  </a:cxn>
                  <a:cxn ang="0">
                    <a:pos x="3" y="42"/>
                  </a:cxn>
                  <a:cxn ang="0">
                    <a:pos x="3" y="53"/>
                  </a:cxn>
                  <a:cxn ang="0">
                    <a:pos x="0" y="66"/>
                  </a:cxn>
                  <a:cxn ang="0">
                    <a:pos x="3" y="77"/>
                  </a:cxn>
                  <a:cxn ang="0">
                    <a:pos x="3" y="89"/>
                  </a:cxn>
                  <a:cxn ang="0">
                    <a:pos x="10" y="98"/>
                  </a:cxn>
                  <a:cxn ang="0">
                    <a:pos x="18" y="110"/>
                  </a:cxn>
                  <a:cxn ang="0">
                    <a:pos x="25" y="117"/>
                  </a:cxn>
                  <a:cxn ang="0">
                    <a:pos x="39" y="123"/>
                  </a:cxn>
                  <a:cxn ang="0">
                    <a:pos x="50" y="127"/>
                  </a:cxn>
                  <a:cxn ang="0">
                    <a:pos x="61" y="130"/>
                  </a:cxn>
                  <a:cxn ang="0">
                    <a:pos x="74" y="130"/>
                  </a:cxn>
                  <a:cxn ang="0">
                    <a:pos x="89" y="130"/>
                  </a:cxn>
                  <a:cxn ang="0">
                    <a:pos x="101" y="127"/>
                  </a:cxn>
                  <a:cxn ang="0">
                    <a:pos x="111" y="124"/>
                  </a:cxn>
                  <a:cxn ang="0">
                    <a:pos x="122" y="118"/>
                  </a:cxn>
                  <a:cxn ang="0">
                    <a:pos x="132" y="110"/>
                  </a:cxn>
                  <a:cxn ang="0">
                    <a:pos x="140" y="100"/>
                  </a:cxn>
                  <a:cxn ang="0">
                    <a:pos x="144" y="89"/>
                  </a:cxn>
                  <a:cxn ang="0">
                    <a:pos x="147" y="79"/>
                  </a:cxn>
                  <a:cxn ang="0">
                    <a:pos x="147" y="66"/>
                  </a:cxn>
                  <a:cxn ang="0">
                    <a:pos x="147" y="66"/>
                  </a:cxn>
                </a:cxnLst>
                <a:rect l="0" t="0" r="r" b="b"/>
                <a:pathLst>
                  <a:path w="147" h="130">
                    <a:moveTo>
                      <a:pt x="147" y="66"/>
                    </a:moveTo>
                    <a:lnTo>
                      <a:pt x="147" y="56"/>
                    </a:lnTo>
                    <a:lnTo>
                      <a:pt x="144" y="42"/>
                    </a:lnTo>
                    <a:lnTo>
                      <a:pt x="140" y="33"/>
                    </a:lnTo>
                    <a:lnTo>
                      <a:pt x="132" y="24"/>
                    </a:lnTo>
                    <a:lnTo>
                      <a:pt x="122" y="17"/>
                    </a:lnTo>
                    <a:lnTo>
                      <a:pt x="111" y="8"/>
                    </a:lnTo>
                    <a:lnTo>
                      <a:pt x="101" y="4"/>
                    </a:lnTo>
                    <a:lnTo>
                      <a:pt x="89" y="0"/>
                    </a:lnTo>
                    <a:lnTo>
                      <a:pt x="74" y="0"/>
                    </a:lnTo>
                    <a:lnTo>
                      <a:pt x="61" y="0"/>
                    </a:lnTo>
                    <a:lnTo>
                      <a:pt x="50" y="4"/>
                    </a:lnTo>
                    <a:lnTo>
                      <a:pt x="39" y="8"/>
                    </a:lnTo>
                    <a:lnTo>
                      <a:pt x="25" y="17"/>
                    </a:lnTo>
                    <a:lnTo>
                      <a:pt x="18" y="24"/>
                    </a:lnTo>
                    <a:lnTo>
                      <a:pt x="10" y="33"/>
                    </a:lnTo>
                    <a:lnTo>
                      <a:pt x="3" y="42"/>
                    </a:lnTo>
                    <a:lnTo>
                      <a:pt x="3" y="53"/>
                    </a:lnTo>
                    <a:lnTo>
                      <a:pt x="0" y="66"/>
                    </a:lnTo>
                    <a:lnTo>
                      <a:pt x="3" y="77"/>
                    </a:lnTo>
                    <a:lnTo>
                      <a:pt x="3" y="89"/>
                    </a:lnTo>
                    <a:lnTo>
                      <a:pt x="10" y="98"/>
                    </a:lnTo>
                    <a:lnTo>
                      <a:pt x="18" y="110"/>
                    </a:lnTo>
                    <a:lnTo>
                      <a:pt x="25" y="117"/>
                    </a:lnTo>
                    <a:lnTo>
                      <a:pt x="39" y="123"/>
                    </a:lnTo>
                    <a:lnTo>
                      <a:pt x="50" y="127"/>
                    </a:lnTo>
                    <a:lnTo>
                      <a:pt x="61" y="130"/>
                    </a:lnTo>
                    <a:lnTo>
                      <a:pt x="74" y="130"/>
                    </a:lnTo>
                    <a:lnTo>
                      <a:pt x="89" y="130"/>
                    </a:lnTo>
                    <a:lnTo>
                      <a:pt x="101" y="127"/>
                    </a:lnTo>
                    <a:lnTo>
                      <a:pt x="111" y="124"/>
                    </a:lnTo>
                    <a:lnTo>
                      <a:pt x="122" y="118"/>
                    </a:lnTo>
                    <a:lnTo>
                      <a:pt x="132" y="110"/>
                    </a:lnTo>
                    <a:lnTo>
                      <a:pt x="140" y="100"/>
                    </a:lnTo>
                    <a:lnTo>
                      <a:pt x="144" y="89"/>
                    </a:lnTo>
                    <a:lnTo>
                      <a:pt x="147" y="79"/>
                    </a:lnTo>
                    <a:lnTo>
                      <a:pt x="147" y="66"/>
                    </a:lnTo>
                    <a:lnTo>
                      <a:pt x="147" y="6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3" name="Freeform 290"/>
              <p:cNvSpPr>
                <a:spLocks/>
              </p:cNvSpPr>
              <p:nvPr/>
            </p:nvSpPr>
            <p:spPr bwMode="auto">
              <a:xfrm>
                <a:off x="2069" y="7448"/>
                <a:ext cx="86" cy="27"/>
              </a:xfrm>
              <a:custGeom>
                <a:avLst/>
                <a:gdLst/>
                <a:ahLst/>
                <a:cxnLst>
                  <a:cxn ang="0">
                    <a:pos x="555" y="190"/>
                  </a:cxn>
                  <a:cxn ang="0">
                    <a:pos x="0" y="190"/>
                  </a:cxn>
                  <a:cxn ang="0">
                    <a:pos x="121" y="0"/>
                  </a:cxn>
                  <a:cxn ang="0">
                    <a:pos x="601" y="0"/>
                  </a:cxn>
                  <a:cxn ang="0">
                    <a:pos x="555" y="190"/>
                  </a:cxn>
                </a:cxnLst>
                <a:rect l="0" t="0" r="r" b="b"/>
                <a:pathLst>
                  <a:path w="601" h="190">
                    <a:moveTo>
                      <a:pt x="555" y="190"/>
                    </a:moveTo>
                    <a:lnTo>
                      <a:pt x="0" y="190"/>
                    </a:lnTo>
                    <a:lnTo>
                      <a:pt x="121" y="0"/>
                    </a:lnTo>
                    <a:lnTo>
                      <a:pt x="601" y="0"/>
                    </a:lnTo>
                    <a:lnTo>
                      <a:pt x="555" y="19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4" name="Freeform 291"/>
              <p:cNvSpPr>
                <a:spLocks/>
              </p:cNvSpPr>
              <p:nvPr/>
            </p:nvSpPr>
            <p:spPr bwMode="auto">
              <a:xfrm>
                <a:off x="2346" y="7448"/>
                <a:ext cx="87" cy="27"/>
              </a:xfrm>
              <a:custGeom>
                <a:avLst/>
                <a:gdLst/>
                <a:ahLst/>
                <a:cxnLst>
                  <a:cxn ang="0">
                    <a:pos x="50" y="190"/>
                  </a:cxn>
                  <a:cxn ang="0">
                    <a:pos x="606" y="190"/>
                  </a:cxn>
                  <a:cxn ang="0">
                    <a:pos x="482" y="0"/>
                  </a:cxn>
                  <a:cxn ang="0">
                    <a:pos x="0" y="0"/>
                  </a:cxn>
                  <a:cxn ang="0">
                    <a:pos x="50" y="190"/>
                  </a:cxn>
                </a:cxnLst>
                <a:rect l="0" t="0" r="r" b="b"/>
                <a:pathLst>
                  <a:path w="606" h="190">
                    <a:moveTo>
                      <a:pt x="50" y="190"/>
                    </a:moveTo>
                    <a:lnTo>
                      <a:pt x="606" y="190"/>
                    </a:lnTo>
                    <a:lnTo>
                      <a:pt x="482" y="0"/>
                    </a:lnTo>
                    <a:lnTo>
                      <a:pt x="0" y="0"/>
                    </a:lnTo>
                    <a:lnTo>
                      <a:pt x="50" y="190"/>
                    </a:lnTo>
                    <a:close/>
                  </a:path>
                </a:pathLst>
              </a:custGeom>
              <a:solidFill>
                <a:srgbClr val="4F4F4F"/>
              </a:solidFill>
              <a:ln w="0">
                <a:solidFill>
                  <a:srgbClr val="4F4F4F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5" name="Freeform 292"/>
              <p:cNvSpPr>
                <a:spLocks/>
              </p:cNvSpPr>
              <p:nvPr/>
            </p:nvSpPr>
            <p:spPr bwMode="auto">
              <a:xfrm>
                <a:off x="1936" y="7627"/>
                <a:ext cx="637" cy="94"/>
              </a:xfrm>
              <a:custGeom>
                <a:avLst/>
                <a:gdLst/>
                <a:ahLst/>
                <a:cxnLst>
                  <a:cxn ang="0">
                    <a:pos x="51" y="659"/>
                  </a:cxn>
                  <a:cxn ang="0">
                    <a:pos x="13" y="642"/>
                  </a:cxn>
                  <a:cxn ang="0">
                    <a:pos x="0" y="618"/>
                  </a:cxn>
                  <a:cxn ang="0">
                    <a:pos x="0" y="568"/>
                  </a:cxn>
                  <a:cxn ang="0">
                    <a:pos x="6" y="543"/>
                  </a:cxn>
                  <a:cxn ang="0">
                    <a:pos x="22" y="502"/>
                  </a:cxn>
                  <a:cxn ang="0">
                    <a:pos x="302" y="25"/>
                  </a:cxn>
                  <a:cxn ang="0">
                    <a:pos x="319" y="9"/>
                  </a:cxn>
                  <a:cxn ang="0">
                    <a:pos x="366" y="0"/>
                  </a:cxn>
                  <a:cxn ang="0">
                    <a:pos x="4092" y="0"/>
                  </a:cxn>
                  <a:cxn ang="0">
                    <a:pos x="4138" y="9"/>
                  </a:cxn>
                  <a:cxn ang="0">
                    <a:pos x="4156" y="25"/>
                  </a:cxn>
                  <a:cxn ang="0">
                    <a:pos x="4435" y="502"/>
                  </a:cxn>
                  <a:cxn ang="0">
                    <a:pos x="4452" y="543"/>
                  </a:cxn>
                  <a:cxn ang="0">
                    <a:pos x="4463" y="568"/>
                  </a:cxn>
                  <a:cxn ang="0">
                    <a:pos x="4463" y="618"/>
                  </a:cxn>
                  <a:cxn ang="0">
                    <a:pos x="4445" y="642"/>
                  </a:cxn>
                  <a:cxn ang="0">
                    <a:pos x="4407" y="659"/>
                  </a:cxn>
                  <a:cxn ang="0">
                    <a:pos x="51" y="659"/>
                  </a:cxn>
                </a:cxnLst>
                <a:rect l="0" t="0" r="r" b="b"/>
                <a:pathLst>
                  <a:path w="4463" h="659">
                    <a:moveTo>
                      <a:pt x="51" y="659"/>
                    </a:moveTo>
                    <a:lnTo>
                      <a:pt x="13" y="642"/>
                    </a:lnTo>
                    <a:lnTo>
                      <a:pt x="0" y="618"/>
                    </a:lnTo>
                    <a:lnTo>
                      <a:pt x="0" y="568"/>
                    </a:lnTo>
                    <a:lnTo>
                      <a:pt x="6" y="543"/>
                    </a:lnTo>
                    <a:lnTo>
                      <a:pt x="22" y="502"/>
                    </a:lnTo>
                    <a:lnTo>
                      <a:pt x="302" y="25"/>
                    </a:lnTo>
                    <a:lnTo>
                      <a:pt x="319" y="9"/>
                    </a:lnTo>
                    <a:lnTo>
                      <a:pt x="366" y="0"/>
                    </a:lnTo>
                    <a:lnTo>
                      <a:pt x="4092" y="0"/>
                    </a:lnTo>
                    <a:lnTo>
                      <a:pt x="4138" y="9"/>
                    </a:lnTo>
                    <a:lnTo>
                      <a:pt x="4156" y="25"/>
                    </a:lnTo>
                    <a:lnTo>
                      <a:pt x="4435" y="502"/>
                    </a:lnTo>
                    <a:lnTo>
                      <a:pt x="4452" y="543"/>
                    </a:lnTo>
                    <a:lnTo>
                      <a:pt x="4463" y="568"/>
                    </a:lnTo>
                    <a:lnTo>
                      <a:pt x="4463" y="618"/>
                    </a:lnTo>
                    <a:lnTo>
                      <a:pt x="4445" y="642"/>
                    </a:lnTo>
                    <a:lnTo>
                      <a:pt x="4407" y="659"/>
                    </a:lnTo>
                    <a:lnTo>
                      <a:pt x="51" y="659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6" name="Freeform 293"/>
              <p:cNvSpPr>
                <a:spLocks/>
              </p:cNvSpPr>
              <p:nvPr/>
            </p:nvSpPr>
            <p:spPr bwMode="auto">
              <a:xfrm>
                <a:off x="1936" y="7703"/>
                <a:ext cx="637" cy="18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4452" y="0"/>
                  </a:cxn>
                  <a:cxn ang="0">
                    <a:pos x="4463" y="32"/>
                  </a:cxn>
                  <a:cxn ang="0">
                    <a:pos x="4463" y="82"/>
                  </a:cxn>
                  <a:cxn ang="0">
                    <a:pos x="4445" y="106"/>
                  </a:cxn>
                  <a:cxn ang="0">
                    <a:pos x="4397" y="123"/>
                  </a:cxn>
                  <a:cxn ang="0">
                    <a:pos x="51" y="123"/>
                  </a:cxn>
                  <a:cxn ang="0">
                    <a:pos x="22" y="116"/>
                  </a:cxn>
                  <a:cxn ang="0">
                    <a:pos x="6" y="101"/>
                  </a:cxn>
                  <a:cxn ang="0">
                    <a:pos x="0" y="72"/>
                  </a:cxn>
                  <a:cxn ang="0">
                    <a:pos x="0" y="32"/>
                  </a:cxn>
                  <a:cxn ang="0">
                    <a:pos x="6" y="0"/>
                  </a:cxn>
                </a:cxnLst>
                <a:rect l="0" t="0" r="r" b="b"/>
                <a:pathLst>
                  <a:path w="4463" h="123">
                    <a:moveTo>
                      <a:pt x="6" y="0"/>
                    </a:moveTo>
                    <a:lnTo>
                      <a:pt x="4452" y="0"/>
                    </a:lnTo>
                    <a:lnTo>
                      <a:pt x="4463" y="32"/>
                    </a:lnTo>
                    <a:lnTo>
                      <a:pt x="4463" y="82"/>
                    </a:lnTo>
                    <a:lnTo>
                      <a:pt x="4445" y="106"/>
                    </a:lnTo>
                    <a:lnTo>
                      <a:pt x="4397" y="123"/>
                    </a:lnTo>
                    <a:lnTo>
                      <a:pt x="51" y="123"/>
                    </a:lnTo>
                    <a:lnTo>
                      <a:pt x="22" y="116"/>
                    </a:lnTo>
                    <a:lnTo>
                      <a:pt x="6" y="101"/>
                    </a:lnTo>
                    <a:lnTo>
                      <a:pt x="0" y="72"/>
                    </a:lnTo>
                    <a:lnTo>
                      <a:pt x="0" y="3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7" name="Freeform 294"/>
              <p:cNvSpPr>
                <a:spLocks/>
              </p:cNvSpPr>
              <p:nvPr/>
            </p:nvSpPr>
            <p:spPr bwMode="auto">
              <a:xfrm>
                <a:off x="1988" y="7631"/>
                <a:ext cx="20" cy="13"/>
              </a:xfrm>
              <a:custGeom>
                <a:avLst/>
                <a:gdLst/>
                <a:ahLst/>
                <a:cxnLst>
                  <a:cxn ang="0">
                    <a:pos x="123" y="90"/>
                  </a:cxn>
                  <a:cxn ang="0">
                    <a:pos x="129" y="90"/>
                  </a:cxn>
                  <a:cxn ang="0">
                    <a:pos x="131" y="90"/>
                  </a:cxn>
                  <a:cxn ang="0">
                    <a:pos x="134" y="88"/>
                  </a:cxn>
                  <a:cxn ang="0">
                    <a:pos x="137" y="85"/>
                  </a:cxn>
                  <a:cxn ang="0">
                    <a:pos x="137" y="82"/>
                  </a:cxn>
                  <a:cxn ang="0">
                    <a:pos x="137" y="74"/>
                  </a:cxn>
                  <a:cxn ang="0">
                    <a:pos x="137" y="78"/>
                  </a:cxn>
                  <a:cxn ang="0">
                    <a:pos x="136" y="81"/>
                  </a:cxn>
                  <a:cxn ang="0">
                    <a:pos x="134" y="81"/>
                  </a:cxn>
                  <a:cxn ang="0">
                    <a:pos x="126" y="17"/>
                  </a:cxn>
                  <a:cxn ang="0">
                    <a:pos x="136" y="58"/>
                  </a:cxn>
                  <a:cxn ang="0">
                    <a:pos x="123" y="3"/>
                  </a:cxn>
                  <a:cxn ang="0">
                    <a:pos x="122" y="0"/>
                  </a:cxn>
                  <a:cxn ang="0">
                    <a:pos x="120" y="0"/>
                  </a:cxn>
                  <a:cxn ang="0">
                    <a:pos x="109" y="1"/>
                  </a:cxn>
                  <a:cxn ang="0">
                    <a:pos x="95" y="3"/>
                  </a:cxn>
                  <a:cxn ang="0">
                    <a:pos x="84" y="3"/>
                  </a:cxn>
                  <a:cxn ang="0">
                    <a:pos x="95" y="3"/>
                  </a:cxn>
                  <a:cxn ang="0">
                    <a:pos x="104" y="3"/>
                  </a:cxn>
                  <a:cxn ang="0">
                    <a:pos x="109" y="1"/>
                  </a:cxn>
                  <a:cxn ang="0">
                    <a:pos x="114" y="1"/>
                  </a:cxn>
                  <a:cxn ang="0">
                    <a:pos x="115" y="3"/>
                  </a:cxn>
                  <a:cxn ang="0">
                    <a:pos x="117" y="5"/>
                  </a:cxn>
                  <a:cxn ang="0">
                    <a:pos x="122" y="36"/>
                  </a:cxn>
                  <a:cxn ang="0">
                    <a:pos x="122" y="38"/>
                  </a:cxn>
                  <a:cxn ang="0">
                    <a:pos x="122" y="40"/>
                  </a:cxn>
                  <a:cxn ang="0">
                    <a:pos x="117" y="44"/>
                  </a:cxn>
                  <a:cxn ang="0">
                    <a:pos x="112" y="44"/>
                  </a:cxn>
                  <a:cxn ang="0">
                    <a:pos x="80" y="45"/>
                  </a:cxn>
                  <a:cxn ang="0">
                    <a:pos x="62" y="45"/>
                  </a:cxn>
                  <a:cxn ang="0">
                    <a:pos x="29" y="44"/>
                  </a:cxn>
                  <a:cxn ang="0">
                    <a:pos x="23" y="44"/>
                  </a:cxn>
                  <a:cxn ang="0">
                    <a:pos x="22" y="40"/>
                  </a:cxn>
                  <a:cxn ang="0">
                    <a:pos x="20" y="38"/>
                  </a:cxn>
                  <a:cxn ang="0">
                    <a:pos x="20" y="36"/>
                  </a:cxn>
                  <a:cxn ang="0">
                    <a:pos x="23" y="5"/>
                  </a:cxn>
                  <a:cxn ang="0">
                    <a:pos x="26" y="3"/>
                  </a:cxn>
                  <a:cxn ang="0">
                    <a:pos x="28" y="1"/>
                  </a:cxn>
                  <a:cxn ang="0">
                    <a:pos x="33" y="1"/>
                  </a:cxn>
                  <a:cxn ang="0">
                    <a:pos x="41" y="3"/>
                  </a:cxn>
                  <a:cxn ang="0">
                    <a:pos x="47" y="3"/>
                  </a:cxn>
                  <a:cxn ang="0">
                    <a:pos x="58" y="3"/>
                  </a:cxn>
                  <a:cxn ang="0">
                    <a:pos x="47" y="3"/>
                  </a:cxn>
                  <a:cxn ang="0">
                    <a:pos x="34" y="1"/>
                  </a:cxn>
                  <a:cxn ang="0">
                    <a:pos x="23" y="0"/>
                  </a:cxn>
                  <a:cxn ang="0">
                    <a:pos x="20" y="0"/>
                  </a:cxn>
                  <a:cxn ang="0">
                    <a:pos x="19" y="3"/>
                  </a:cxn>
                  <a:cxn ang="0">
                    <a:pos x="1" y="58"/>
                  </a:cxn>
                  <a:cxn ang="0">
                    <a:pos x="15" y="17"/>
                  </a:cxn>
                  <a:cxn ang="0">
                    <a:pos x="4" y="81"/>
                  </a:cxn>
                  <a:cxn ang="0">
                    <a:pos x="1" y="81"/>
                  </a:cxn>
                  <a:cxn ang="0">
                    <a:pos x="0" y="78"/>
                  </a:cxn>
                  <a:cxn ang="0">
                    <a:pos x="0" y="74"/>
                  </a:cxn>
                  <a:cxn ang="0">
                    <a:pos x="0" y="82"/>
                  </a:cxn>
                  <a:cxn ang="0">
                    <a:pos x="0" y="85"/>
                  </a:cxn>
                  <a:cxn ang="0">
                    <a:pos x="4" y="88"/>
                  </a:cxn>
                  <a:cxn ang="0">
                    <a:pos x="8" y="90"/>
                  </a:cxn>
                  <a:cxn ang="0">
                    <a:pos x="12" y="90"/>
                  </a:cxn>
                  <a:cxn ang="0">
                    <a:pos x="19" y="90"/>
                  </a:cxn>
                  <a:cxn ang="0">
                    <a:pos x="123" y="90"/>
                  </a:cxn>
                </a:cxnLst>
                <a:rect l="0" t="0" r="r" b="b"/>
                <a:pathLst>
                  <a:path w="137" h="90">
                    <a:moveTo>
                      <a:pt x="123" y="90"/>
                    </a:moveTo>
                    <a:lnTo>
                      <a:pt x="129" y="90"/>
                    </a:lnTo>
                    <a:lnTo>
                      <a:pt x="131" y="90"/>
                    </a:lnTo>
                    <a:lnTo>
                      <a:pt x="134" y="88"/>
                    </a:lnTo>
                    <a:lnTo>
                      <a:pt x="137" y="85"/>
                    </a:lnTo>
                    <a:lnTo>
                      <a:pt x="137" y="82"/>
                    </a:lnTo>
                    <a:lnTo>
                      <a:pt x="137" y="74"/>
                    </a:lnTo>
                    <a:lnTo>
                      <a:pt x="137" y="78"/>
                    </a:lnTo>
                    <a:lnTo>
                      <a:pt x="136" y="81"/>
                    </a:lnTo>
                    <a:lnTo>
                      <a:pt x="134" y="81"/>
                    </a:lnTo>
                    <a:lnTo>
                      <a:pt x="126" y="17"/>
                    </a:lnTo>
                    <a:lnTo>
                      <a:pt x="136" y="58"/>
                    </a:lnTo>
                    <a:lnTo>
                      <a:pt x="123" y="3"/>
                    </a:lnTo>
                    <a:lnTo>
                      <a:pt x="122" y="0"/>
                    </a:lnTo>
                    <a:lnTo>
                      <a:pt x="120" y="0"/>
                    </a:lnTo>
                    <a:lnTo>
                      <a:pt x="109" y="1"/>
                    </a:lnTo>
                    <a:lnTo>
                      <a:pt x="95" y="3"/>
                    </a:lnTo>
                    <a:lnTo>
                      <a:pt x="84" y="3"/>
                    </a:lnTo>
                    <a:lnTo>
                      <a:pt x="95" y="3"/>
                    </a:lnTo>
                    <a:lnTo>
                      <a:pt x="104" y="3"/>
                    </a:lnTo>
                    <a:lnTo>
                      <a:pt x="109" y="1"/>
                    </a:lnTo>
                    <a:lnTo>
                      <a:pt x="114" y="1"/>
                    </a:lnTo>
                    <a:lnTo>
                      <a:pt x="115" y="3"/>
                    </a:lnTo>
                    <a:lnTo>
                      <a:pt x="117" y="5"/>
                    </a:lnTo>
                    <a:lnTo>
                      <a:pt x="122" y="36"/>
                    </a:lnTo>
                    <a:lnTo>
                      <a:pt x="122" y="38"/>
                    </a:lnTo>
                    <a:lnTo>
                      <a:pt x="122" y="40"/>
                    </a:lnTo>
                    <a:lnTo>
                      <a:pt x="117" y="44"/>
                    </a:lnTo>
                    <a:lnTo>
                      <a:pt x="112" y="44"/>
                    </a:lnTo>
                    <a:lnTo>
                      <a:pt x="80" y="45"/>
                    </a:lnTo>
                    <a:lnTo>
                      <a:pt x="62" y="45"/>
                    </a:lnTo>
                    <a:lnTo>
                      <a:pt x="29" y="44"/>
                    </a:lnTo>
                    <a:lnTo>
                      <a:pt x="23" y="44"/>
                    </a:lnTo>
                    <a:lnTo>
                      <a:pt x="22" y="40"/>
                    </a:lnTo>
                    <a:lnTo>
                      <a:pt x="20" y="38"/>
                    </a:lnTo>
                    <a:lnTo>
                      <a:pt x="20" y="36"/>
                    </a:lnTo>
                    <a:lnTo>
                      <a:pt x="23" y="5"/>
                    </a:lnTo>
                    <a:lnTo>
                      <a:pt x="26" y="3"/>
                    </a:lnTo>
                    <a:lnTo>
                      <a:pt x="28" y="1"/>
                    </a:lnTo>
                    <a:lnTo>
                      <a:pt x="33" y="1"/>
                    </a:lnTo>
                    <a:lnTo>
                      <a:pt x="41" y="3"/>
                    </a:lnTo>
                    <a:lnTo>
                      <a:pt x="47" y="3"/>
                    </a:lnTo>
                    <a:lnTo>
                      <a:pt x="58" y="3"/>
                    </a:lnTo>
                    <a:lnTo>
                      <a:pt x="47" y="3"/>
                    </a:lnTo>
                    <a:lnTo>
                      <a:pt x="34" y="1"/>
                    </a:lnTo>
                    <a:lnTo>
                      <a:pt x="23" y="0"/>
                    </a:lnTo>
                    <a:lnTo>
                      <a:pt x="20" y="0"/>
                    </a:lnTo>
                    <a:lnTo>
                      <a:pt x="19" y="3"/>
                    </a:lnTo>
                    <a:lnTo>
                      <a:pt x="1" y="58"/>
                    </a:lnTo>
                    <a:lnTo>
                      <a:pt x="15" y="17"/>
                    </a:lnTo>
                    <a:lnTo>
                      <a:pt x="4" y="81"/>
                    </a:lnTo>
                    <a:lnTo>
                      <a:pt x="1" y="81"/>
                    </a:lnTo>
                    <a:lnTo>
                      <a:pt x="0" y="78"/>
                    </a:lnTo>
                    <a:lnTo>
                      <a:pt x="0" y="74"/>
                    </a:lnTo>
                    <a:lnTo>
                      <a:pt x="0" y="82"/>
                    </a:lnTo>
                    <a:lnTo>
                      <a:pt x="0" y="85"/>
                    </a:lnTo>
                    <a:lnTo>
                      <a:pt x="4" y="88"/>
                    </a:lnTo>
                    <a:lnTo>
                      <a:pt x="8" y="90"/>
                    </a:lnTo>
                    <a:lnTo>
                      <a:pt x="12" y="90"/>
                    </a:lnTo>
                    <a:lnTo>
                      <a:pt x="19" y="90"/>
                    </a:lnTo>
                    <a:lnTo>
                      <a:pt x="123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8" name="Freeform 295"/>
              <p:cNvSpPr>
                <a:spLocks/>
              </p:cNvSpPr>
              <p:nvPr/>
            </p:nvSpPr>
            <p:spPr bwMode="auto">
              <a:xfrm>
                <a:off x="2032" y="7631"/>
                <a:ext cx="21" cy="12"/>
              </a:xfrm>
              <a:custGeom>
                <a:avLst/>
                <a:gdLst/>
                <a:ahLst/>
                <a:cxnLst>
                  <a:cxn ang="0">
                    <a:pos x="125" y="89"/>
                  </a:cxn>
                  <a:cxn ang="0">
                    <a:pos x="131" y="89"/>
                  </a:cxn>
                  <a:cxn ang="0">
                    <a:pos x="135" y="89"/>
                  </a:cxn>
                  <a:cxn ang="0">
                    <a:pos x="139" y="88"/>
                  </a:cxn>
                  <a:cxn ang="0">
                    <a:pos x="144" y="85"/>
                  </a:cxn>
                  <a:cxn ang="0">
                    <a:pos x="146" y="81"/>
                  </a:cxn>
                  <a:cxn ang="0">
                    <a:pos x="146" y="75"/>
                  </a:cxn>
                  <a:cxn ang="0">
                    <a:pos x="144" y="77"/>
                  </a:cxn>
                  <a:cxn ang="0">
                    <a:pos x="139" y="80"/>
                  </a:cxn>
                  <a:cxn ang="0">
                    <a:pos x="138" y="80"/>
                  </a:cxn>
                  <a:cxn ang="0">
                    <a:pos x="127" y="17"/>
                  </a:cxn>
                  <a:cxn ang="0">
                    <a:pos x="144" y="58"/>
                  </a:cxn>
                  <a:cxn ang="0">
                    <a:pos x="125" y="3"/>
                  </a:cxn>
                  <a:cxn ang="0">
                    <a:pos x="124" y="0"/>
                  </a:cxn>
                  <a:cxn ang="0">
                    <a:pos x="120" y="0"/>
                  </a:cxn>
                  <a:cxn ang="0">
                    <a:pos x="111" y="2"/>
                  </a:cxn>
                  <a:cxn ang="0">
                    <a:pos x="98" y="3"/>
                  </a:cxn>
                  <a:cxn ang="0">
                    <a:pos x="86" y="4"/>
                  </a:cxn>
                  <a:cxn ang="0">
                    <a:pos x="97" y="4"/>
                  </a:cxn>
                  <a:cxn ang="0">
                    <a:pos x="103" y="3"/>
                  </a:cxn>
                  <a:cxn ang="0">
                    <a:pos x="111" y="3"/>
                  </a:cxn>
                  <a:cxn ang="0">
                    <a:pos x="116" y="3"/>
                  </a:cxn>
                  <a:cxn ang="0">
                    <a:pos x="117" y="3"/>
                  </a:cxn>
                  <a:cxn ang="0">
                    <a:pos x="119" y="4"/>
                  </a:cxn>
                  <a:cxn ang="0">
                    <a:pos x="124" y="35"/>
                  </a:cxn>
                  <a:cxn ang="0">
                    <a:pos x="124" y="36"/>
                  </a:cxn>
                  <a:cxn ang="0">
                    <a:pos x="124" y="41"/>
                  </a:cxn>
                  <a:cxn ang="0">
                    <a:pos x="119" y="43"/>
                  </a:cxn>
                  <a:cxn ang="0">
                    <a:pos x="112" y="43"/>
                  </a:cxn>
                  <a:cxn ang="0">
                    <a:pos x="81" y="45"/>
                  </a:cxn>
                  <a:cxn ang="0">
                    <a:pos x="63" y="45"/>
                  </a:cxn>
                  <a:cxn ang="0">
                    <a:pos x="31" y="43"/>
                  </a:cxn>
                  <a:cxn ang="0">
                    <a:pos x="25" y="43"/>
                  </a:cxn>
                  <a:cxn ang="0">
                    <a:pos x="22" y="41"/>
                  </a:cxn>
                  <a:cxn ang="0">
                    <a:pos x="22" y="36"/>
                  </a:cxn>
                  <a:cxn ang="0">
                    <a:pos x="22" y="35"/>
                  </a:cxn>
                  <a:cxn ang="0">
                    <a:pos x="25" y="4"/>
                  </a:cxn>
                  <a:cxn ang="0">
                    <a:pos x="27" y="3"/>
                  </a:cxn>
                  <a:cxn ang="0">
                    <a:pos x="30" y="3"/>
                  </a:cxn>
                  <a:cxn ang="0">
                    <a:pos x="33" y="3"/>
                  </a:cxn>
                  <a:cxn ang="0">
                    <a:pos x="43" y="3"/>
                  </a:cxn>
                  <a:cxn ang="0">
                    <a:pos x="47" y="4"/>
                  </a:cxn>
                  <a:cxn ang="0">
                    <a:pos x="58" y="4"/>
                  </a:cxn>
                  <a:cxn ang="0">
                    <a:pos x="45" y="3"/>
                  </a:cxn>
                  <a:cxn ang="0">
                    <a:pos x="33" y="2"/>
                  </a:cxn>
                  <a:cxn ang="0">
                    <a:pos x="25" y="0"/>
                  </a:cxn>
                  <a:cxn ang="0">
                    <a:pos x="22" y="0"/>
                  </a:cxn>
                  <a:cxn ang="0">
                    <a:pos x="21" y="3"/>
                  </a:cxn>
                  <a:cxn ang="0">
                    <a:pos x="3" y="58"/>
                  </a:cxn>
                  <a:cxn ang="0">
                    <a:pos x="17" y="17"/>
                  </a:cxn>
                  <a:cxn ang="0">
                    <a:pos x="5" y="80"/>
                  </a:cxn>
                  <a:cxn ang="0">
                    <a:pos x="3" y="80"/>
                  </a:cxn>
                  <a:cxn ang="0">
                    <a:pos x="2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2" y="85"/>
                  </a:cxn>
                  <a:cxn ang="0">
                    <a:pos x="5" y="88"/>
                  </a:cxn>
                  <a:cxn ang="0">
                    <a:pos x="10" y="89"/>
                  </a:cxn>
                  <a:cxn ang="0">
                    <a:pos x="16" y="89"/>
                  </a:cxn>
                  <a:cxn ang="0">
                    <a:pos x="21" y="89"/>
                  </a:cxn>
                  <a:cxn ang="0">
                    <a:pos x="125" y="89"/>
                  </a:cxn>
                </a:cxnLst>
                <a:rect l="0" t="0" r="r" b="b"/>
                <a:pathLst>
                  <a:path w="146" h="89">
                    <a:moveTo>
                      <a:pt x="125" y="89"/>
                    </a:moveTo>
                    <a:lnTo>
                      <a:pt x="131" y="89"/>
                    </a:lnTo>
                    <a:lnTo>
                      <a:pt x="135" y="89"/>
                    </a:lnTo>
                    <a:lnTo>
                      <a:pt x="139" y="88"/>
                    </a:lnTo>
                    <a:lnTo>
                      <a:pt x="144" y="85"/>
                    </a:lnTo>
                    <a:lnTo>
                      <a:pt x="146" y="81"/>
                    </a:lnTo>
                    <a:lnTo>
                      <a:pt x="146" y="75"/>
                    </a:lnTo>
                    <a:lnTo>
                      <a:pt x="144" y="77"/>
                    </a:lnTo>
                    <a:lnTo>
                      <a:pt x="139" y="80"/>
                    </a:lnTo>
                    <a:lnTo>
                      <a:pt x="138" y="80"/>
                    </a:lnTo>
                    <a:lnTo>
                      <a:pt x="127" y="17"/>
                    </a:lnTo>
                    <a:lnTo>
                      <a:pt x="144" y="58"/>
                    </a:lnTo>
                    <a:lnTo>
                      <a:pt x="125" y="3"/>
                    </a:lnTo>
                    <a:lnTo>
                      <a:pt x="124" y="0"/>
                    </a:lnTo>
                    <a:lnTo>
                      <a:pt x="120" y="0"/>
                    </a:lnTo>
                    <a:lnTo>
                      <a:pt x="111" y="2"/>
                    </a:lnTo>
                    <a:lnTo>
                      <a:pt x="98" y="3"/>
                    </a:lnTo>
                    <a:lnTo>
                      <a:pt x="86" y="4"/>
                    </a:lnTo>
                    <a:lnTo>
                      <a:pt x="97" y="4"/>
                    </a:lnTo>
                    <a:lnTo>
                      <a:pt x="103" y="3"/>
                    </a:lnTo>
                    <a:lnTo>
                      <a:pt x="111" y="3"/>
                    </a:lnTo>
                    <a:lnTo>
                      <a:pt x="116" y="3"/>
                    </a:lnTo>
                    <a:lnTo>
                      <a:pt x="117" y="3"/>
                    </a:lnTo>
                    <a:lnTo>
                      <a:pt x="119" y="4"/>
                    </a:lnTo>
                    <a:lnTo>
                      <a:pt x="124" y="35"/>
                    </a:lnTo>
                    <a:lnTo>
                      <a:pt x="124" y="36"/>
                    </a:lnTo>
                    <a:lnTo>
                      <a:pt x="124" y="41"/>
                    </a:lnTo>
                    <a:lnTo>
                      <a:pt x="119" y="43"/>
                    </a:lnTo>
                    <a:lnTo>
                      <a:pt x="112" y="43"/>
                    </a:lnTo>
                    <a:lnTo>
                      <a:pt x="81" y="45"/>
                    </a:lnTo>
                    <a:lnTo>
                      <a:pt x="63" y="45"/>
                    </a:lnTo>
                    <a:lnTo>
                      <a:pt x="31" y="43"/>
                    </a:lnTo>
                    <a:lnTo>
                      <a:pt x="25" y="43"/>
                    </a:lnTo>
                    <a:lnTo>
                      <a:pt x="22" y="41"/>
                    </a:lnTo>
                    <a:lnTo>
                      <a:pt x="22" y="36"/>
                    </a:lnTo>
                    <a:lnTo>
                      <a:pt x="22" y="35"/>
                    </a:lnTo>
                    <a:lnTo>
                      <a:pt x="25" y="4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43" y="3"/>
                    </a:lnTo>
                    <a:lnTo>
                      <a:pt x="47" y="4"/>
                    </a:lnTo>
                    <a:lnTo>
                      <a:pt x="58" y="4"/>
                    </a:lnTo>
                    <a:lnTo>
                      <a:pt x="45" y="3"/>
                    </a:lnTo>
                    <a:lnTo>
                      <a:pt x="33" y="2"/>
                    </a:lnTo>
                    <a:lnTo>
                      <a:pt x="25" y="0"/>
                    </a:lnTo>
                    <a:lnTo>
                      <a:pt x="22" y="0"/>
                    </a:lnTo>
                    <a:lnTo>
                      <a:pt x="21" y="3"/>
                    </a:lnTo>
                    <a:lnTo>
                      <a:pt x="3" y="58"/>
                    </a:lnTo>
                    <a:lnTo>
                      <a:pt x="17" y="17"/>
                    </a:lnTo>
                    <a:lnTo>
                      <a:pt x="5" y="80"/>
                    </a:lnTo>
                    <a:lnTo>
                      <a:pt x="3" y="80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2" y="85"/>
                    </a:lnTo>
                    <a:lnTo>
                      <a:pt x="5" y="88"/>
                    </a:lnTo>
                    <a:lnTo>
                      <a:pt x="10" y="89"/>
                    </a:lnTo>
                    <a:lnTo>
                      <a:pt x="16" y="89"/>
                    </a:lnTo>
                    <a:lnTo>
                      <a:pt x="21" y="89"/>
                    </a:lnTo>
                    <a:lnTo>
                      <a:pt x="125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09" name="Freeform 296"/>
              <p:cNvSpPr>
                <a:spLocks/>
              </p:cNvSpPr>
              <p:nvPr/>
            </p:nvSpPr>
            <p:spPr bwMode="auto">
              <a:xfrm>
                <a:off x="2056" y="7631"/>
                <a:ext cx="20" cy="13"/>
              </a:xfrm>
              <a:custGeom>
                <a:avLst/>
                <a:gdLst/>
                <a:ahLst/>
                <a:cxnLst>
                  <a:cxn ang="0">
                    <a:pos x="124" y="91"/>
                  </a:cxn>
                  <a:cxn ang="0">
                    <a:pos x="130" y="91"/>
                  </a:cxn>
                  <a:cxn ang="0">
                    <a:pos x="135" y="91"/>
                  </a:cxn>
                  <a:cxn ang="0">
                    <a:pos x="138" y="89"/>
                  </a:cxn>
                  <a:cxn ang="0">
                    <a:pos x="143" y="85"/>
                  </a:cxn>
                  <a:cxn ang="0">
                    <a:pos x="143" y="84"/>
                  </a:cxn>
                  <a:cxn ang="0">
                    <a:pos x="143" y="77"/>
                  </a:cxn>
                  <a:cxn ang="0">
                    <a:pos x="143" y="80"/>
                  </a:cxn>
                  <a:cxn ang="0">
                    <a:pos x="139" y="81"/>
                  </a:cxn>
                  <a:cxn ang="0">
                    <a:pos x="136" y="81"/>
                  </a:cxn>
                  <a:cxn ang="0">
                    <a:pos x="125" y="18"/>
                  </a:cxn>
                  <a:cxn ang="0">
                    <a:pos x="139" y="61"/>
                  </a:cxn>
                  <a:cxn ang="0">
                    <a:pos x="124" y="4"/>
                  </a:cxn>
                  <a:cxn ang="0">
                    <a:pos x="122" y="2"/>
                  </a:cxn>
                  <a:cxn ang="0">
                    <a:pos x="119" y="0"/>
                  </a:cxn>
                  <a:cxn ang="0">
                    <a:pos x="110" y="3"/>
                  </a:cxn>
                  <a:cxn ang="0">
                    <a:pos x="96" y="4"/>
                  </a:cxn>
                  <a:cxn ang="0">
                    <a:pos x="85" y="4"/>
                  </a:cxn>
                  <a:cxn ang="0">
                    <a:pos x="96" y="4"/>
                  </a:cxn>
                  <a:cxn ang="0">
                    <a:pos x="104" y="4"/>
                  </a:cxn>
                  <a:cxn ang="0">
                    <a:pos x="110" y="3"/>
                  </a:cxn>
                  <a:cxn ang="0">
                    <a:pos x="115" y="3"/>
                  </a:cxn>
                  <a:cxn ang="0">
                    <a:pos x="116" y="4"/>
                  </a:cxn>
                  <a:cxn ang="0">
                    <a:pos x="117" y="6"/>
                  </a:cxn>
                  <a:cxn ang="0">
                    <a:pos x="122" y="36"/>
                  </a:cxn>
                  <a:cxn ang="0">
                    <a:pos x="122" y="39"/>
                  </a:cxn>
                  <a:cxn ang="0">
                    <a:pos x="122" y="41"/>
                  </a:cxn>
                  <a:cxn ang="0">
                    <a:pos x="117" y="45"/>
                  </a:cxn>
                  <a:cxn ang="0">
                    <a:pos x="111" y="45"/>
                  </a:cxn>
                  <a:cxn ang="0">
                    <a:pos x="80" y="47"/>
                  </a:cxn>
                  <a:cxn ang="0">
                    <a:pos x="63" y="47"/>
                  </a:cxn>
                  <a:cxn ang="0">
                    <a:pos x="30" y="45"/>
                  </a:cxn>
                  <a:cxn ang="0">
                    <a:pos x="24" y="45"/>
                  </a:cxn>
                  <a:cxn ang="0">
                    <a:pos x="22" y="41"/>
                  </a:cxn>
                  <a:cxn ang="0">
                    <a:pos x="17" y="39"/>
                  </a:cxn>
                  <a:cxn ang="0">
                    <a:pos x="17" y="36"/>
                  </a:cxn>
                  <a:cxn ang="0">
                    <a:pos x="24" y="6"/>
                  </a:cxn>
                  <a:cxn ang="0">
                    <a:pos x="25" y="4"/>
                  </a:cxn>
                  <a:cxn ang="0">
                    <a:pos x="29" y="3"/>
                  </a:cxn>
                  <a:cxn ang="0">
                    <a:pos x="32" y="3"/>
                  </a:cxn>
                  <a:cxn ang="0">
                    <a:pos x="40" y="4"/>
                  </a:cxn>
                  <a:cxn ang="0">
                    <a:pos x="46" y="4"/>
                  </a:cxn>
                  <a:cxn ang="0">
                    <a:pos x="58" y="4"/>
                  </a:cxn>
                  <a:cxn ang="0">
                    <a:pos x="46" y="4"/>
                  </a:cxn>
                  <a:cxn ang="0">
                    <a:pos x="35" y="3"/>
                  </a:cxn>
                  <a:cxn ang="0">
                    <a:pos x="24" y="0"/>
                  </a:cxn>
                  <a:cxn ang="0">
                    <a:pos x="17" y="2"/>
                  </a:cxn>
                  <a:cxn ang="0">
                    <a:pos x="17" y="4"/>
                  </a:cxn>
                  <a:cxn ang="0">
                    <a:pos x="2" y="61"/>
                  </a:cxn>
                  <a:cxn ang="0">
                    <a:pos x="16" y="18"/>
                  </a:cxn>
                  <a:cxn ang="0">
                    <a:pos x="3" y="81"/>
                  </a:cxn>
                  <a:cxn ang="0">
                    <a:pos x="2" y="81"/>
                  </a:cxn>
                  <a:cxn ang="0">
                    <a:pos x="0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0" y="85"/>
                  </a:cxn>
                  <a:cxn ang="0">
                    <a:pos x="3" y="89"/>
                  </a:cxn>
                  <a:cxn ang="0">
                    <a:pos x="8" y="91"/>
                  </a:cxn>
                  <a:cxn ang="0">
                    <a:pos x="13" y="91"/>
                  </a:cxn>
                  <a:cxn ang="0">
                    <a:pos x="17" y="91"/>
                  </a:cxn>
                  <a:cxn ang="0">
                    <a:pos x="124" y="91"/>
                  </a:cxn>
                </a:cxnLst>
                <a:rect l="0" t="0" r="r" b="b"/>
                <a:pathLst>
                  <a:path w="143" h="91">
                    <a:moveTo>
                      <a:pt x="124" y="91"/>
                    </a:moveTo>
                    <a:lnTo>
                      <a:pt x="130" y="91"/>
                    </a:lnTo>
                    <a:lnTo>
                      <a:pt x="135" y="91"/>
                    </a:lnTo>
                    <a:lnTo>
                      <a:pt x="138" y="89"/>
                    </a:lnTo>
                    <a:lnTo>
                      <a:pt x="143" y="85"/>
                    </a:lnTo>
                    <a:lnTo>
                      <a:pt x="143" y="84"/>
                    </a:lnTo>
                    <a:lnTo>
                      <a:pt x="143" y="77"/>
                    </a:lnTo>
                    <a:lnTo>
                      <a:pt x="143" y="80"/>
                    </a:lnTo>
                    <a:lnTo>
                      <a:pt x="139" y="81"/>
                    </a:lnTo>
                    <a:lnTo>
                      <a:pt x="136" y="81"/>
                    </a:lnTo>
                    <a:lnTo>
                      <a:pt x="125" y="18"/>
                    </a:lnTo>
                    <a:lnTo>
                      <a:pt x="139" y="61"/>
                    </a:lnTo>
                    <a:lnTo>
                      <a:pt x="124" y="4"/>
                    </a:lnTo>
                    <a:lnTo>
                      <a:pt x="122" y="2"/>
                    </a:lnTo>
                    <a:lnTo>
                      <a:pt x="119" y="0"/>
                    </a:lnTo>
                    <a:lnTo>
                      <a:pt x="110" y="3"/>
                    </a:lnTo>
                    <a:lnTo>
                      <a:pt x="96" y="4"/>
                    </a:lnTo>
                    <a:lnTo>
                      <a:pt x="85" y="4"/>
                    </a:lnTo>
                    <a:lnTo>
                      <a:pt x="96" y="4"/>
                    </a:lnTo>
                    <a:lnTo>
                      <a:pt x="104" y="4"/>
                    </a:lnTo>
                    <a:lnTo>
                      <a:pt x="110" y="3"/>
                    </a:lnTo>
                    <a:lnTo>
                      <a:pt x="115" y="3"/>
                    </a:lnTo>
                    <a:lnTo>
                      <a:pt x="116" y="4"/>
                    </a:lnTo>
                    <a:lnTo>
                      <a:pt x="117" y="6"/>
                    </a:lnTo>
                    <a:lnTo>
                      <a:pt x="122" y="36"/>
                    </a:lnTo>
                    <a:lnTo>
                      <a:pt x="122" y="39"/>
                    </a:lnTo>
                    <a:lnTo>
                      <a:pt x="122" y="41"/>
                    </a:lnTo>
                    <a:lnTo>
                      <a:pt x="117" y="45"/>
                    </a:lnTo>
                    <a:lnTo>
                      <a:pt x="111" y="45"/>
                    </a:lnTo>
                    <a:lnTo>
                      <a:pt x="80" y="47"/>
                    </a:lnTo>
                    <a:lnTo>
                      <a:pt x="63" y="47"/>
                    </a:lnTo>
                    <a:lnTo>
                      <a:pt x="30" y="45"/>
                    </a:lnTo>
                    <a:lnTo>
                      <a:pt x="24" y="45"/>
                    </a:lnTo>
                    <a:lnTo>
                      <a:pt x="22" y="41"/>
                    </a:lnTo>
                    <a:lnTo>
                      <a:pt x="17" y="39"/>
                    </a:lnTo>
                    <a:lnTo>
                      <a:pt x="17" y="36"/>
                    </a:lnTo>
                    <a:lnTo>
                      <a:pt x="24" y="6"/>
                    </a:lnTo>
                    <a:lnTo>
                      <a:pt x="25" y="4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40" y="4"/>
                    </a:lnTo>
                    <a:lnTo>
                      <a:pt x="46" y="4"/>
                    </a:lnTo>
                    <a:lnTo>
                      <a:pt x="58" y="4"/>
                    </a:lnTo>
                    <a:lnTo>
                      <a:pt x="46" y="4"/>
                    </a:lnTo>
                    <a:lnTo>
                      <a:pt x="35" y="3"/>
                    </a:lnTo>
                    <a:lnTo>
                      <a:pt x="24" y="0"/>
                    </a:lnTo>
                    <a:lnTo>
                      <a:pt x="17" y="2"/>
                    </a:lnTo>
                    <a:lnTo>
                      <a:pt x="17" y="4"/>
                    </a:lnTo>
                    <a:lnTo>
                      <a:pt x="2" y="61"/>
                    </a:lnTo>
                    <a:lnTo>
                      <a:pt x="16" y="18"/>
                    </a:lnTo>
                    <a:lnTo>
                      <a:pt x="3" y="81"/>
                    </a:lnTo>
                    <a:lnTo>
                      <a:pt x="2" y="81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0" y="85"/>
                    </a:lnTo>
                    <a:lnTo>
                      <a:pt x="3" y="89"/>
                    </a:lnTo>
                    <a:lnTo>
                      <a:pt x="8" y="91"/>
                    </a:lnTo>
                    <a:lnTo>
                      <a:pt x="13" y="91"/>
                    </a:lnTo>
                    <a:lnTo>
                      <a:pt x="17" y="91"/>
                    </a:lnTo>
                    <a:lnTo>
                      <a:pt x="124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0" name="Freeform 297"/>
              <p:cNvSpPr>
                <a:spLocks/>
              </p:cNvSpPr>
              <p:nvPr/>
            </p:nvSpPr>
            <p:spPr bwMode="auto">
              <a:xfrm>
                <a:off x="2079" y="7631"/>
                <a:ext cx="21" cy="13"/>
              </a:xfrm>
              <a:custGeom>
                <a:avLst/>
                <a:gdLst/>
                <a:ahLst/>
                <a:cxnLst>
                  <a:cxn ang="0">
                    <a:pos x="126" y="91"/>
                  </a:cxn>
                  <a:cxn ang="0">
                    <a:pos x="130" y="91"/>
                  </a:cxn>
                  <a:cxn ang="0">
                    <a:pos x="136" y="91"/>
                  </a:cxn>
                  <a:cxn ang="0">
                    <a:pos x="140" y="89"/>
                  </a:cxn>
                  <a:cxn ang="0">
                    <a:pos x="141" y="85"/>
                  </a:cxn>
                  <a:cxn ang="0">
                    <a:pos x="144" y="84"/>
                  </a:cxn>
                  <a:cxn ang="0">
                    <a:pos x="144" y="77"/>
                  </a:cxn>
                  <a:cxn ang="0">
                    <a:pos x="141" y="80"/>
                  </a:cxn>
                  <a:cxn ang="0">
                    <a:pos x="140" y="81"/>
                  </a:cxn>
                  <a:cxn ang="0">
                    <a:pos x="137" y="81"/>
                  </a:cxn>
                  <a:cxn ang="0">
                    <a:pos x="128" y="18"/>
                  </a:cxn>
                  <a:cxn ang="0">
                    <a:pos x="141" y="61"/>
                  </a:cxn>
                  <a:cxn ang="0">
                    <a:pos x="126" y="4"/>
                  </a:cxn>
                  <a:cxn ang="0">
                    <a:pos x="123" y="2"/>
                  </a:cxn>
                  <a:cxn ang="0">
                    <a:pos x="120" y="0"/>
                  </a:cxn>
                  <a:cxn ang="0">
                    <a:pos x="110" y="3"/>
                  </a:cxn>
                  <a:cxn ang="0">
                    <a:pos x="98" y="4"/>
                  </a:cxn>
                  <a:cxn ang="0">
                    <a:pos x="86" y="4"/>
                  </a:cxn>
                  <a:cxn ang="0">
                    <a:pos x="96" y="4"/>
                  </a:cxn>
                  <a:cxn ang="0">
                    <a:pos x="105" y="4"/>
                  </a:cxn>
                  <a:cxn ang="0">
                    <a:pos x="110" y="3"/>
                  </a:cxn>
                  <a:cxn ang="0">
                    <a:pos x="117" y="3"/>
                  </a:cxn>
                  <a:cxn ang="0">
                    <a:pos x="118" y="4"/>
                  </a:cxn>
                  <a:cxn ang="0">
                    <a:pos x="120" y="6"/>
                  </a:cxn>
                  <a:cxn ang="0">
                    <a:pos x="123" y="36"/>
                  </a:cxn>
                  <a:cxn ang="0">
                    <a:pos x="123" y="39"/>
                  </a:cxn>
                  <a:cxn ang="0">
                    <a:pos x="122" y="41"/>
                  </a:cxn>
                  <a:cxn ang="0">
                    <a:pos x="118" y="45"/>
                  </a:cxn>
                  <a:cxn ang="0">
                    <a:pos x="114" y="45"/>
                  </a:cxn>
                  <a:cxn ang="0">
                    <a:pos x="81" y="47"/>
                  </a:cxn>
                  <a:cxn ang="0">
                    <a:pos x="64" y="47"/>
                  </a:cxn>
                  <a:cxn ang="0">
                    <a:pos x="33" y="45"/>
                  </a:cxn>
                  <a:cxn ang="0">
                    <a:pos x="26" y="45"/>
                  </a:cxn>
                  <a:cxn ang="0">
                    <a:pos x="22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4" y="6"/>
                  </a:cxn>
                  <a:cxn ang="0">
                    <a:pos x="26" y="4"/>
                  </a:cxn>
                  <a:cxn ang="0">
                    <a:pos x="28" y="3"/>
                  </a:cxn>
                  <a:cxn ang="0">
                    <a:pos x="34" y="3"/>
                  </a:cxn>
                  <a:cxn ang="0">
                    <a:pos x="41" y="4"/>
                  </a:cxn>
                  <a:cxn ang="0">
                    <a:pos x="48" y="4"/>
                  </a:cxn>
                  <a:cxn ang="0">
                    <a:pos x="58" y="4"/>
                  </a:cxn>
                  <a:cxn ang="0">
                    <a:pos x="46" y="4"/>
                  </a:cxn>
                  <a:cxn ang="0">
                    <a:pos x="34" y="3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18" y="4"/>
                  </a:cxn>
                  <a:cxn ang="0">
                    <a:pos x="2" y="61"/>
                  </a:cxn>
                  <a:cxn ang="0">
                    <a:pos x="17" y="18"/>
                  </a:cxn>
                  <a:cxn ang="0">
                    <a:pos x="6" y="81"/>
                  </a:cxn>
                  <a:cxn ang="0">
                    <a:pos x="4" y="81"/>
                  </a:cxn>
                  <a:cxn ang="0">
                    <a:pos x="2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2" y="85"/>
                  </a:cxn>
                  <a:cxn ang="0">
                    <a:pos x="4" y="89"/>
                  </a:cxn>
                  <a:cxn ang="0">
                    <a:pos x="9" y="91"/>
                  </a:cxn>
                  <a:cxn ang="0">
                    <a:pos x="14" y="91"/>
                  </a:cxn>
                  <a:cxn ang="0">
                    <a:pos x="18" y="91"/>
                  </a:cxn>
                  <a:cxn ang="0">
                    <a:pos x="126" y="91"/>
                  </a:cxn>
                </a:cxnLst>
                <a:rect l="0" t="0" r="r" b="b"/>
                <a:pathLst>
                  <a:path w="144" h="91">
                    <a:moveTo>
                      <a:pt x="126" y="91"/>
                    </a:moveTo>
                    <a:lnTo>
                      <a:pt x="130" y="91"/>
                    </a:lnTo>
                    <a:lnTo>
                      <a:pt x="136" y="91"/>
                    </a:lnTo>
                    <a:lnTo>
                      <a:pt x="140" y="89"/>
                    </a:lnTo>
                    <a:lnTo>
                      <a:pt x="141" y="85"/>
                    </a:lnTo>
                    <a:lnTo>
                      <a:pt x="144" y="84"/>
                    </a:lnTo>
                    <a:lnTo>
                      <a:pt x="144" y="77"/>
                    </a:lnTo>
                    <a:lnTo>
                      <a:pt x="141" y="80"/>
                    </a:lnTo>
                    <a:lnTo>
                      <a:pt x="140" y="81"/>
                    </a:lnTo>
                    <a:lnTo>
                      <a:pt x="137" y="81"/>
                    </a:lnTo>
                    <a:lnTo>
                      <a:pt x="128" y="18"/>
                    </a:lnTo>
                    <a:lnTo>
                      <a:pt x="141" y="61"/>
                    </a:lnTo>
                    <a:lnTo>
                      <a:pt x="126" y="4"/>
                    </a:lnTo>
                    <a:lnTo>
                      <a:pt x="123" y="2"/>
                    </a:lnTo>
                    <a:lnTo>
                      <a:pt x="120" y="0"/>
                    </a:lnTo>
                    <a:lnTo>
                      <a:pt x="110" y="3"/>
                    </a:lnTo>
                    <a:lnTo>
                      <a:pt x="98" y="4"/>
                    </a:lnTo>
                    <a:lnTo>
                      <a:pt x="86" y="4"/>
                    </a:lnTo>
                    <a:lnTo>
                      <a:pt x="96" y="4"/>
                    </a:lnTo>
                    <a:lnTo>
                      <a:pt x="105" y="4"/>
                    </a:lnTo>
                    <a:lnTo>
                      <a:pt x="110" y="3"/>
                    </a:lnTo>
                    <a:lnTo>
                      <a:pt x="117" y="3"/>
                    </a:lnTo>
                    <a:lnTo>
                      <a:pt x="118" y="4"/>
                    </a:lnTo>
                    <a:lnTo>
                      <a:pt x="120" y="6"/>
                    </a:lnTo>
                    <a:lnTo>
                      <a:pt x="123" y="36"/>
                    </a:lnTo>
                    <a:lnTo>
                      <a:pt x="123" y="39"/>
                    </a:lnTo>
                    <a:lnTo>
                      <a:pt x="122" y="41"/>
                    </a:lnTo>
                    <a:lnTo>
                      <a:pt x="118" y="45"/>
                    </a:lnTo>
                    <a:lnTo>
                      <a:pt x="114" y="45"/>
                    </a:lnTo>
                    <a:lnTo>
                      <a:pt x="81" y="47"/>
                    </a:lnTo>
                    <a:lnTo>
                      <a:pt x="64" y="47"/>
                    </a:lnTo>
                    <a:lnTo>
                      <a:pt x="33" y="45"/>
                    </a:lnTo>
                    <a:lnTo>
                      <a:pt x="26" y="45"/>
                    </a:lnTo>
                    <a:lnTo>
                      <a:pt x="22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8" y="3"/>
                    </a:lnTo>
                    <a:lnTo>
                      <a:pt x="34" y="3"/>
                    </a:lnTo>
                    <a:lnTo>
                      <a:pt x="41" y="4"/>
                    </a:lnTo>
                    <a:lnTo>
                      <a:pt x="48" y="4"/>
                    </a:lnTo>
                    <a:lnTo>
                      <a:pt x="58" y="4"/>
                    </a:lnTo>
                    <a:lnTo>
                      <a:pt x="46" y="4"/>
                    </a:lnTo>
                    <a:lnTo>
                      <a:pt x="34" y="3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4"/>
                    </a:lnTo>
                    <a:lnTo>
                      <a:pt x="2" y="61"/>
                    </a:lnTo>
                    <a:lnTo>
                      <a:pt x="17" y="18"/>
                    </a:lnTo>
                    <a:lnTo>
                      <a:pt x="6" y="81"/>
                    </a:lnTo>
                    <a:lnTo>
                      <a:pt x="4" y="81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2" y="85"/>
                    </a:lnTo>
                    <a:lnTo>
                      <a:pt x="4" y="89"/>
                    </a:lnTo>
                    <a:lnTo>
                      <a:pt x="9" y="91"/>
                    </a:lnTo>
                    <a:lnTo>
                      <a:pt x="14" y="91"/>
                    </a:lnTo>
                    <a:lnTo>
                      <a:pt x="18" y="91"/>
                    </a:lnTo>
                    <a:lnTo>
                      <a:pt x="126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1" name="Freeform 298"/>
              <p:cNvSpPr>
                <a:spLocks/>
              </p:cNvSpPr>
              <p:nvPr/>
            </p:nvSpPr>
            <p:spPr bwMode="auto">
              <a:xfrm>
                <a:off x="2103" y="7631"/>
                <a:ext cx="21" cy="13"/>
              </a:xfrm>
              <a:custGeom>
                <a:avLst/>
                <a:gdLst/>
                <a:ahLst/>
                <a:cxnLst>
                  <a:cxn ang="0">
                    <a:pos x="124" y="91"/>
                  </a:cxn>
                  <a:cxn ang="0">
                    <a:pos x="130" y="91"/>
                  </a:cxn>
                  <a:cxn ang="0">
                    <a:pos x="133" y="91"/>
                  </a:cxn>
                  <a:cxn ang="0">
                    <a:pos x="138" y="89"/>
                  </a:cxn>
                  <a:cxn ang="0">
                    <a:pos x="141" y="85"/>
                  </a:cxn>
                  <a:cxn ang="0">
                    <a:pos x="144" y="84"/>
                  </a:cxn>
                  <a:cxn ang="0">
                    <a:pos x="144" y="77"/>
                  </a:cxn>
                  <a:cxn ang="0">
                    <a:pos x="141" y="80"/>
                  </a:cxn>
                  <a:cxn ang="0">
                    <a:pos x="139" y="81"/>
                  </a:cxn>
                  <a:cxn ang="0">
                    <a:pos x="138" y="81"/>
                  </a:cxn>
                  <a:cxn ang="0">
                    <a:pos x="125" y="18"/>
                  </a:cxn>
                  <a:cxn ang="0">
                    <a:pos x="139" y="61"/>
                  </a:cxn>
                  <a:cxn ang="0">
                    <a:pos x="124" y="4"/>
                  </a:cxn>
                  <a:cxn ang="0">
                    <a:pos x="124" y="2"/>
                  </a:cxn>
                  <a:cxn ang="0">
                    <a:pos x="117" y="0"/>
                  </a:cxn>
                  <a:cxn ang="0">
                    <a:pos x="109" y="3"/>
                  </a:cxn>
                  <a:cxn ang="0">
                    <a:pos x="98" y="4"/>
                  </a:cxn>
                  <a:cxn ang="0">
                    <a:pos x="86" y="4"/>
                  </a:cxn>
                  <a:cxn ang="0">
                    <a:pos x="96" y="4"/>
                  </a:cxn>
                  <a:cxn ang="0">
                    <a:pos x="102" y="4"/>
                  </a:cxn>
                  <a:cxn ang="0">
                    <a:pos x="109" y="3"/>
                  </a:cxn>
                  <a:cxn ang="0">
                    <a:pos x="113" y="3"/>
                  </a:cxn>
                  <a:cxn ang="0">
                    <a:pos x="116" y="4"/>
                  </a:cxn>
                  <a:cxn ang="0">
                    <a:pos x="117" y="6"/>
                  </a:cxn>
                  <a:cxn ang="0">
                    <a:pos x="124" y="36"/>
                  </a:cxn>
                  <a:cxn ang="0">
                    <a:pos x="124" y="39"/>
                  </a:cxn>
                  <a:cxn ang="0">
                    <a:pos x="122" y="41"/>
                  </a:cxn>
                  <a:cxn ang="0">
                    <a:pos x="117" y="45"/>
                  </a:cxn>
                  <a:cxn ang="0">
                    <a:pos x="112" y="45"/>
                  </a:cxn>
                  <a:cxn ang="0">
                    <a:pos x="80" y="47"/>
                  </a:cxn>
                  <a:cxn ang="0">
                    <a:pos x="61" y="47"/>
                  </a:cxn>
                  <a:cxn ang="0">
                    <a:pos x="30" y="45"/>
                  </a:cxn>
                  <a:cxn ang="0">
                    <a:pos x="24" y="45"/>
                  </a:cxn>
                  <a:cxn ang="0">
                    <a:pos x="21" y="41"/>
                  </a:cxn>
                  <a:cxn ang="0">
                    <a:pos x="21" y="39"/>
                  </a:cxn>
                  <a:cxn ang="0">
                    <a:pos x="21" y="36"/>
                  </a:cxn>
                  <a:cxn ang="0">
                    <a:pos x="24" y="6"/>
                  </a:cxn>
                  <a:cxn ang="0">
                    <a:pos x="26" y="4"/>
                  </a:cxn>
                  <a:cxn ang="0">
                    <a:pos x="27" y="3"/>
                  </a:cxn>
                  <a:cxn ang="0">
                    <a:pos x="32" y="3"/>
                  </a:cxn>
                  <a:cxn ang="0">
                    <a:pos x="40" y="4"/>
                  </a:cxn>
                  <a:cxn ang="0">
                    <a:pos x="45" y="4"/>
                  </a:cxn>
                  <a:cxn ang="0">
                    <a:pos x="58" y="4"/>
                  </a:cxn>
                  <a:cxn ang="0">
                    <a:pos x="45" y="4"/>
                  </a:cxn>
                  <a:cxn ang="0">
                    <a:pos x="32" y="3"/>
                  </a:cxn>
                  <a:cxn ang="0">
                    <a:pos x="22" y="0"/>
                  </a:cxn>
                  <a:cxn ang="0">
                    <a:pos x="21" y="2"/>
                  </a:cxn>
                  <a:cxn ang="0">
                    <a:pos x="18" y="4"/>
                  </a:cxn>
                  <a:cxn ang="0">
                    <a:pos x="2" y="61"/>
                  </a:cxn>
                  <a:cxn ang="0">
                    <a:pos x="16" y="18"/>
                  </a:cxn>
                  <a:cxn ang="0">
                    <a:pos x="5" y="81"/>
                  </a:cxn>
                  <a:cxn ang="0">
                    <a:pos x="3" y="81"/>
                  </a:cxn>
                  <a:cxn ang="0">
                    <a:pos x="0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0" y="85"/>
                  </a:cxn>
                  <a:cxn ang="0">
                    <a:pos x="3" y="89"/>
                  </a:cxn>
                  <a:cxn ang="0">
                    <a:pos x="9" y="91"/>
                  </a:cxn>
                  <a:cxn ang="0">
                    <a:pos x="11" y="91"/>
                  </a:cxn>
                  <a:cxn ang="0">
                    <a:pos x="18" y="91"/>
                  </a:cxn>
                  <a:cxn ang="0">
                    <a:pos x="124" y="91"/>
                  </a:cxn>
                </a:cxnLst>
                <a:rect l="0" t="0" r="r" b="b"/>
                <a:pathLst>
                  <a:path w="144" h="91">
                    <a:moveTo>
                      <a:pt x="124" y="91"/>
                    </a:moveTo>
                    <a:lnTo>
                      <a:pt x="130" y="91"/>
                    </a:lnTo>
                    <a:lnTo>
                      <a:pt x="133" y="91"/>
                    </a:lnTo>
                    <a:lnTo>
                      <a:pt x="138" y="89"/>
                    </a:lnTo>
                    <a:lnTo>
                      <a:pt x="141" y="85"/>
                    </a:lnTo>
                    <a:lnTo>
                      <a:pt x="144" y="84"/>
                    </a:lnTo>
                    <a:lnTo>
                      <a:pt x="144" y="77"/>
                    </a:lnTo>
                    <a:lnTo>
                      <a:pt x="141" y="80"/>
                    </a:lnTo>
                    <a:lnTo>
                      <a:pt x="139" y="81"/>
                    </a:lnTo>
                    <a:lnTo>
                      <a:pt x="138" y="81"/>
                    </a:lnTo>
                    <a:lnTo>
                      <a:pt x="125" y="18"/>
                    </a:lnTo>
                    <a:lnTo>
                      <a:pt x="139" y="61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17" y="0"/>
                    </a:lnTo>
                    <a:lnTo>
                      <a:pt x="109" y="3"/>
                    </a:lnTo>
                    <a:lnTo>
                      <a:pt x="98" y="4"/>
                    </a:lnTo>
                    <a:lnTo>
                      <a:pt x="86" y="4"/>
                    </a:lnTo>
                    <a:lnTo>
                      <a:pt x="96" y="4"/>
                    </a:lnTo>
                    <a:lnTo>
                      <a:pt x="102" y="4"/>
                    </a:lnTo>
                    <a:lnTo>
                      <a:pt x="109" y="3"/>
                    </a:lnTo>
                    <a:lnTo>
                      <a:pt x="113" y="3"/>
                    </a:lnTo>
                    <a:lnTo>
                      <a:pt x="116" y="4"/>
                    </a:lnTo>
                    <a:lnTo>
                      <a:pt x="117" y="6"/>
                    </a:lnTo>
                    <a:lnTo>
                      <a:pt x="124" y="36"/>
                    </a:lnTo>
                    <a:lnTo>
                      <a:pt x="124" y="39"/>
                    </a:lnTo>
                    <a:lnTo>
                      <a:pt x="122" y="41"/>
                    </a:lnTo>
                    <a:lnTo>
                      <a:pt x="117" y="45"/>
                    </a:lnTo>
                    <a:lnTo>
                      <a:pt x="112" y="45"/>
                    </a:lnTo>
                    <a:lnTo>
                      <a:pt x="80" y="47"/>
                    </a:lnTo>
                    <a:lnTo>
                      <a:pt x="61" y="47"/>
                    </a:lnTo>
                    <a:lnTo>
                      <a:pt x="30" y="45"/>
                    </a:lnTo>
                    <a:lnTo>
                      <a:pt x="24" y="45"/>
                    </a:lnTo>
                    <a:lnTo>
                      <a:pt x="21" y="41"/>
                    </a:lnTo>
                    <a:lnTo>
                      <a:pt x="21" y="39"/>
                    </a:lnTo>
                    <a:lnTo>
                      <a:pt x="21" y="36"/>
                    </a:lnTo>
                    <a:lnTo>
                      <a:pt x="24" y="6"/>
                    </a:lnTo>
                    <a:lnTo>
                      <a:pt x="26" y="4"/>
                    </a:lnTo>
                    <a:lnTo>
                      <a:pt x="27" y="3"/>
                    </a:lnTo>
                    <a:lnTo>
                      <a:pt x="32" y="3"/>
                    </a:lnTo>
                    <a:lnTo>
                      <a:pt x="40" y="4"/>
                    </a:lnTo>
                    <a:lnTo>
                      <a:pt x="45" y="4"/>
                    </a:lnTo>
                    <a:lnTo>
                      <a:pt x="58" y="4"/>
                    </a:lnTo>
                    <a:lnTo>
                      <a:pt x="45" y="4"/>
                    </a:lnTo>
                    <a:lnTo>
                      <a:pt x="32" y="3"/>
                    </a:lnTo>
                    <a:lnTo>
                      <a:pt x="22" y="0"/>
                    </a:lnTo>
                    <a:lnTo>
                      <a:pt x="21" y="2"/>
                    </a:lnTo>
                    <a:lnTo>
                      <a:pt x="18" y="4"/>
                    </a:lnTo>
                    <a:lnTo>
                      <a:pt x="2" y="61"/>
                    </a:lnTo>
                    <a:lnTo>
                      <a:pt x="16" y="18"/>
                    </a:lnTo>
                    <a:lnTo>
                      <a:pt x="5" y="81"/>
                    </a:lnTo>
                    <a:lnTo>
                      <a:pt x="3" y="81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0" y="85"/>
                    </a:lnTo>
                    <a:lnTo>
                      <a:pt x="3" y="89"/>
                    </a:lnTo>
                    <a:lnTo>
                      <a:pt x="9" y="91"/>
                    </a:lnTo>
                    <a:lnTo>
                      <a:pt x="11" y="91"/>
                    </a:lnTo>
                    <a:lnTo>
                      <a:pt x="18" y="91"/>
                    </a:lnTo>
                    <a:lnTo>
                      <a:pt x="124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2" name="Freeform 299"/>
              <p:cNvSpPr>
                <a:spLocks/>
              </p:cNvSpPr>
              <p:nvPr/>
            </p:nvSpPr>
            <p:spPr bwMode="auto">
              <a:xfrm>
                <a:off x="2139" y="7631"/>
                <a:ext cx="20" cy="12"/>
              </a:xfrm>
              <a:custGeom>
                <a:avLst/>
                <a:gdLst/>
                <a:ahLst/>
                <a:cxnLst>
                  <a:cxn ang="0">
                    <a:pos x="123" y="89"/>
                  </a:cxn>
                  <a:cxn ang="0">
                    <a:pos x="126" y="89"/>
                  </a:cxn>
                  <a:cxn ang="0">
                    <a:pos x="132" y="89"/>
                  </a:cxn>
                  <a:cxn ang="0">
                    <a:pos x="134" y="88"/>
                  </a:cxn>
                  <a:cxn ang="0">
                    <a:pos x="138" y="85"/>
                  </a:cxn>
                  <a:cxn ang="0">
                    <a:pos x="140" y="81"/>
                  </a:cxn>
                  <a:cxn ang="0">
                    <a:pos x="140" y="75"/>
                  </a:cxn>
                  <a:cxn ang="0">
                    <a:pos x="138" y="77"/>
                  </a:cxn>
                  <a:cxn ang="0">
                    <a:pos x="137" y="80"/>
                  </a:cxn>
                  <a:cxn ang="0">
                    <a:pos x="134" y="80"/>
                  </a:cxn>
                  <a:cxn ang="0">
                    <a:pos x="123" y="17"/>
                  </a:cxn>
                  <a:cxn ang="0">
                    <a:pos x="138" y="58"/>
                  </a:cxn>
                  <a:cxn ang="0">
                    <a:pos x="123" y="3"/>
                  </a:cxn>
                  <a:cxn ang="0">
                    <a:pos x="121" y="0"/>
                  </a:cxn>
                  <a:cxn ang="0">
                    <a:pos x="117" y="0"/>
                  </a:cxn>
                  <a:cxn ang="0">
                    <a:pos x="107" y="2"/>
                  </a:cxn>
                  <a:cxn ang="0">
                    <a:pos x="95" y="3"/>
                  </a:cxn>
                  <a:cxn ang="0">
                    <a:pos x="81" y="4"/>
                  </a:cxn>
                  <a:cxn ang="0">
                    <a:pos x="92" y="4"/>
                  </a:cxn>
                  <a:cxn ang="0">
                    <a:pos x="100" y="3"/>
                  </a:cxn>
                  <a:cxn ang="0">
                    <a:pos x="107" y="3"/>
                  </a:cxn>
                  <a:cxn ang="0">
                    <a:pos x="110" y="3"/>
                  </a:cxn>
                  <a:cxn ang="0">
                    <a:pos x="112" y="3"/>
                  </a:cxn>
                  <a:cxn ang="0">
                    <a:pos x="115" y="4"/>
                  </a:cxn>
                  <a:cxn ang="0">
                    <a:pos x="121" y="35"/>
                  </a:cxn>
                  <a:cxn ang="0">
                    <a:pos x="121" y="36"/>
                  </a:cxn>
                  <a:cxn ang="0">
                    <a:pos x="118" y="41"/>
                  </a:cxn>
                  <a:cxn ang="0">
                    <a:pos x="115" y="43"/>
                  </a:cxn>
                  <a:cxn ang="0">
                    <a:pos x="109" y="43"/>
                  </a:cxn>
                  <a:cxn ang="0">
                    <a:pos x="76" y="45"/>
                  </a:cxn>
                  <a:cxn ang="0">
                    <a:pos x="62" y="45"/>
                  </a:cxn>
                  <a:cxn ang="0">
                    <a:pos x="30" y="43"/>
                  </a:cxn>
                  <a:cxn ang="0">
                    <a:pos x="24" y="43"/>
                  </a:cxn>
                  <a:cxn ang="0">
                    <a:pos x="22" y="41"/>
                  </a:cxn>
                  <a:cxn ang="0">
                    <a:pos x="21" y="36"/>
                  </a:cxn>
                  <a:cxn ang="0">
                    <a:pos x="21" y="35"/>
                  </a:cxn>
                  <a:cxn ang="0">
                    <a:pos x="24" y="4"/>
                  </a:cxn>
                  <a:cxn ang="0">
                    <a:pos x="26" y="3"/>
                  </a:cxn>
                  <a:cxn ang="0">
                    <a:pos x="28" y="3"/>
                  </a:cxn>
                  <a:cxn ang="0">
                    <a:pos x="31" y="3"/>
                  </a:cxn>
                  <a:cxn ang="0">
                    <a:pos x="40" y="3"/>
                  </a:cxn>
                  <a:cxn ang="0">
                    <a:pos x="46" y="4"/>
                  </a:cxn>
                  <a:cxn ang="0">
                    <a:pos x="58" y="4"/>
                  </a:cxn>
                  <a:cxn ang="0">
                    <a:pos x="46" y="3"/>
                  </a:cxn>
                  <a:cxn ang="0">
                    <a:pos x="35" y="2"/>
                  </a:cxn>
                  <a:cxn ang="0">
                    <a:pos x="24" y="0"/>
                  </a:cxn>
                  <a:cxn ang="0">
                    <a:pos x="21" y="0"/>
                  </a:cxn>
                  <a:cxn ang="0">
                    <a:pos x="18" y="3"/>
                  </a:cxn>
                  <a:cxn ang="0">
                    <a:pos x="3" y="58"/>
                  </a:cxn>
                  <a:cxn ang="0">
                    <a:pos x="16" y="17"/>
                  </a:cxn>
                  <a:cxn ang="0">
                    <a:pos x="7" y="80"/>
                  </a:cxn>
                  <a:cxn ang="0">
                    <a:pos x="4" y="80"/>
                  </a:cxn>
                  <a:cxn ang="0">
                    <a:pos x="0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0" y="85"/>
                  </a:cxn>
                  <a:cxn ang="0">
                    <a:pos x="4" y="88"/>
                  </a:cxn>
                  <a:cxn ang="0">
                    <a:pos x="8" y="89"/>
                  </a:cxn>
                  <a:cxn ang="0">
                    <a:pos x="14" y="89"/>
                  </a:cxn>
                  <a:cxn ang="0">
                    <a:pos x="18" y="89"/>
                  </a:cxn>
                  <a:cxn ang="0">
                    <a:pos x="123" y="89"/>
                  </a:cxn>
                </a:cxnLst>
                <a:rect l="0" t="0" r="r" b="b"/>
                <a:pathLst>
                  <a:path w="140" h="89">
                    <a:moveTo>
                      <a:pt x="123" y="89"/>
                    </a:moveTo>
                    <a:lnTo>
                      <a:pt x="126" y="89"/>
                    </a:lnTo>
                    <a:lnTo>
                      <a:pt x="132" y="89"/>
                    </a:lnTo>
                    <a:lnTo>
                      <a:pt x="134" y="88"/>
                    </a:lnTo>
                    <a:lnTo>
                      <a:pt x="138" y="85"/>
                    </a:lnTo>
                    <a:lnTo>
                      <a:pt x="140" y="81"/>
                    </a:lnTo>
                    <a:lnTo>
                      <a:pt x="140" y="75"/>
                    </a:lnTo>
                    <a:lnTo>
                      <a:pt x="138" y="77"/>
                    </a:lnTo>
                    <a:lnTo>
                      <a:pt x="137" y="80"/>
                    </a:lnTo>
                    <a:lnTo>
                      <a:pt x="134" y="80"/>
                    </a:lnTo>
                    <a:lnTo>
                      <a:pt x="123" y="17"/>
                    </a:lnTo>
                    <a:lnTo>
                      <a:pt x="138" y="58"/>
                    </a:lnTo>
                    <a:lnTo>
                      <a:pt x="123" y="3"/>
                    </a:lnTo>
                    <a:lnTo>
                      <a:pt x="121" y="0"/>
                    </a:lnTo>
                    <a:lnTo>
                      <a:pt x="117" y="0"/>
                    </a:lnTo>
                    <a:lnTo>
                      <a:pt x="107" y="2"/>
                    </a:lnTo>
                    <a:lnTo>
                      <a:pt x="95" y="3"/>
                    </a:lnTo>
                    <a:lnTo>
                      <a:pt x="81" y="4"/>
                    </a:lnTo>
                    <a:lnTo>
                      <a:pt x="92" y="4"/>
                    </a:lnTo>
                    <a:lnTo>
                      <a:pt x="100" y="3"/>
                    </a:lnTo>
                    <a:lnTo>
                      <a:pt x="107" y="3"/>
                    </a:lnTo>
                    <a:lnTo>
                      <a:pt x="110" y="3"/>
                    </a:lnTo>
                    <a:lnTo>
                      <a:pt x="112" y="3"/>
                    </a:lnTo>
                    <a:lnTo>
                      <a:pt x="115" y="4"/>
                    </a:lnTo>
                    <a:lnTo>
                      <a:pt x="121" y="35"/>
                    </a:lnTo>
                    <a:lnTo>
                      <a:pt x="121" y="36"/>
                    </a:lnTo>
                    <a:lnTo>
                      <a:pt x="118" y="41"/>
                    </a:lnTo>
                    <a:lnTo>
                      <a:pt x="115" y="43"/>
                    </a:lnTo>
                    <a:lnTo>
                      <a:pt x="109" y="43"/>
                    </a:lnTo>
                    <a:lnTo>
                      <a:pt x="76" y="45"/>
                    </a:lnTo>
                    <a:lnTo>
                      <a:pt x="62" y="45"/>
                    </a:lnTo>
                    <a:lnTo>
                      <a:pt x="30" y="43"/>
                    </a:lnTo>
                    <a:lnTo>
                      <a:pt x="24" y="43"/>
                    </a:lnTo>
                    <a:lnTo>
                      <a:pt x="22" y="41"/>
                    </a:lnTo>
                    <a:lnTo>
                      <a:pt x="21" y="36"/>
                    </a:lnTo>
                    <a:lnTo>
                      <a:pt x="21" y="35"/>
                    </a:lnTo>
                    <a:lnTo>
                      <a:pt x="24" y="4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1" y="3"/>
                    </a:lnTo>
                    <a:lnTo>
                      <a:pt x="40" y="3"/>
                    </a:lnTo>
                    <a:lnTo>
                      <a:pt x="46" y="4"/>
                    </a:lnTo>
                    <a:lnTo>
                      <a:pt x="58" y="4"/>
                    </a:lnTo>
                    <a:lnTo>
                      <a:pt x="46" y="3"/>
                    </a:lnTo>
                    <a:lnTo>
                      <a:pt x="35" y="2"/>
                    </a:lnTo>
                    <a:lnTo>
                      <a:pt x="24" y="0"/>
                    </a:lnTo>
                    <a:lnTo>
                      <a:pt x="21" y="0"/>
                    </a:lnTo>
                    <a:lnTo>
                      <a:pt x="18" y="3"/>
                    </a:lnTo>
                    <a:lnTo>
                      <a:pt x="3" y="58"/>
                    </a:lnTo>
                    <a:lnTo>
                      <a:pt x="16" y="17"/>
                    </a:lnTo>
                    <a:lnTo>
                      <a:pt x="7" y="80"/>
                    </a:lnTo>
                    <a:lnTo>
                      <a:pt x="4" y="80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0" y="85"/>
                    </a:lnTo>
                    <a:lnTo>
                      <a:pt x="4" y="88"/>
                    </a:lnTo>
                    <a:lnTo>
                      <a:pt x="8" y="89"/>
                    </a:lnTo>
                    <a:lnTo>
                      <a:pt x="14" y="89"/>
                    </a:lnTo>
                    <a:lnTo>
                      <a:pt x="18" y="89"/>
                    </a:lnTo>
                    <a:lnTo>
                      <a:pt x="123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3" name="Freeform 300"/>
              <p:cNvSpPr>
                <a:spLocks/>
              </p:cNvSpPr>
              <p:nvPr/>
            </p:nvSpPr>
            <p:spPr bwMode="auto">
              <a:xfrm>
                <a:off x="2162" y="7631"/>
                <a:ext cx="21" cy="13"/>
              </a:xfrm>
              <a:custGeom>
                <a:avLst/>
                <a:gdLst/>
                <a:ahLst/>
                <a:cxnLst>
                  <a:cxn ang="0">
                    <a:pos x="125" y="91"/>
                  </a:cxn>
                  <a:cxn ang="0">
                    <a:pos x="130" y="91"/>
                  </a:cxn>
                  <a:cxn ang="0">
                    <a:pos x="136" y="91"/>
                  </a:cxn>
                  <a:cxn ang="0">
                    <a:pos x="139" y="89"/>
                  </a:cxn>
                  <a:cxn ang="0">
                    <a:pos x="144" y="85"/>
                  </a:cxn>
                  <a:cxn ang="0">
                    <a:pos x="144" y="84"/>
                  </a:cxn>
                  <a:cxn ang="0">
                    <a:pos x="144" y="77"/>
                  </a:cxn>
                  <a:cxn ang="0">
                    <a:pos x="144" y="80"/>
                  </a:cxn>
                  <a:cxn ang="0">
                    <a:pos x="139" y="81"/>
                  </a:cxn>
                  <a:cxn ang="0">
                    <a:pos x="138" y="81"/>
                  </a:cxn>
                  <a:cxn ang="0">
                    <a:pos x="129" y="18"/>
                  </a:cxn>
                  <a:cxn ang="0">
                    <a:pos x="142" y="61"/>
                  </a:cxn>
                  <a:cxn ang="0">
                    <a:pos x="125" y="4"/>
                  </a:cxn>
                  <a:cxn ang="0">
                    <a:pos x="124" y="2"/>
                  </a:cxn>
                  <a:cxn ang="0">
                    <a:pos x="121" y="0"/>
                  </a:cxn>
                  <a:cxn ang="0">
                    <a:pos x="110" y="3"/>
                  </a:cxn>
                  <a:cxn ang="0">
                    <a:pos x="98" y="4"/>
                  </a:cxn>
                  <a:cxn ang="0">
                    <a:pos x="86" y="4"/>
                  </a:cxn>
                  <a:cxn ang="0">
                    <a:pos x="96" y="4"/>
                  </a:cxn>
                  <a:cxn ang="0">
                    <a:pos x="103" y="4"/>
                  </a:cxn>
                  <a:cxn ang="0">
                    <a:pos x="112" y="3"/>
                  </a:cxn>
                  <a:cxn ang="0">
                    <a:pos x="116" y="3"/>
                  </a:cxn>
                  <a:cxn ang="0">
                    <a:pos x="117" y="4"/>
                  </a:cxn>
                  <a:cxn ang="0">
                    <a:pos x="121" y="6"/>
                  </a:cxn>
                  <a:cxn ang="0">
                    <a:pos x="124" y="36"/>
                  </a:cxn>
                  <a:cxn ang="0">
                    <a:pos x="124" y="39"/>
                  </a:cxn>
                  <a:cxn ang="0">
                    <a:pos x="122" y="41"/>
                  </a:cxn>
                  <a:cxn ang="0">
                    <a:pos x="117" y="45"/>
                  </a:cxn>
                  <a:cxn ang="0">
                    <a:pos x="114" y="45"/>
                  </a:cxn>
                  <a:cxn ang="0">
                    <a:pos x="80" y="47"/>
                  </a:cxn>
                  <a:cxn ang="0">
                    <a:pos x="65" y="47"/>
                  </a:cxn>
                  <a:cxn ang="0">
                    <a:pos x="31" y="45"/>
                  </a:cxn>
                  <a:cxn ang="0">
                    <a:pos x="27" y="45"/>
                  </a:cxn>
                  <a:cxn ang="0">
                    <a:pos x="22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7" y="6"/>
                  </a:cxn>
                  <a:cxn ang="0">
                    <a:pos x="27" y="4"/>
                  </a:cxn>
                  <a:cxn ang="0">
                    <a:pos x="30" y="3"/>
                  </a:cxn>
                  <a:cxn ang="0">
                    <a:pos x="34" y="3"/>
                  </a:cxn>
                  <a:cxn ang="0">
                    <a:pos x="40" y="4"/>
                  </a:cxn>
                  <a:cxn ang="0">
                    <a:pos x="46" y="4"/>
                  </a:cxn>
                  <a:cxn ang="0">
                    <a:pos x="58" y="4"/>
                  </a:cxn>
                  <a:cxn ang="0">
                    <a:pos x="46" y="4"/>
                  </a:cxn>
                  <a:cxn ang="0">
                    <a:pos x="34" y="3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20" y="4"/>
                  </a:cxn>
                  <a:cxn ang="0">
                    <a:pos x="2" y="61"/>
                  </a:cxn>
                  <a:cxn ang="0">
                    <a:pos x="19" y="18"/>
                  </a:cxn>
                  <a:cxn ang="0">
                    <a:pos x="7" y="81"/>
                  </a:cxn>
                  <a:cxn ang="0">
                    <a:pos x="4" y="81"/>
                  </a:cxn>
                  <a:cxn ang="0">
                    <a:pos x="2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2" y="85"/>
                  </a:cxn>
                  <a:cxn ang="0">
                    <a:pos x="4" y="89"/>
                  </a:cxn>
                  <a:cxn ang="0">
                    <a:pos x="10" y="91"/>
                  </a:cxn>
                  <a:cxn ang="0">
                    <a:pos x="14" y="91"/>
                  </a:cxn>
                  <a:cxn ang="0">
                    <a:pos x="20" y="91"/>
                  </a:cxn>
                  <a:cxn ang="0">
                    <a:pos x="125" y="91"/>
                  </a:cxn>
                </a:cxnLst>
                <a:rect l="0" t="0" r="r" b="b"/>
                <a:pathLst>
                  <a:path w="144" h="91">
                    <a:moveTo>
                      <a:pt x="125" y="91"/>
                    </a:moveTo>
                    <a:lnTo>
                      <a:pt x="130" y="91"/>
                    </a:lnTo>
                    <a:lnTo>
                      <a:pt x="136" y="91"/>
                    </a:lnTo>
                    <a:lnTo>
                      <a:pt x="139" y="89"/>
                    </a:lnTo>
                    <a:lnTo>
                      <a:pt x="144" y="85"/>
                    </a:lnTo>
                    <a:lnTo>
                      <a:pt x="144" y="84"/>
                    </a:lnTo>
                    <a:lnTo>
                      <a:pt x="144" y="77"/>
                    </a:lnTo>
                    <a:lnTo>
                      <a:pt x="144" y="80"/>
                    </a:lnTo>
                    <a:lnTo>
                      <a:pt x="139" y="81"/>
                    </a:lnTo>
                    <a:lnTo>
                      <a:pt x="138" y="81"/>
                    </a:lnTo>
                    <a:lnTo>
                      <a:pt x="129" y="18"/>
                    </a:lnTo>
                    <a:lnTo>
                      <a:pt x="142" y="61"/>
                    </a:lnTo>
                    <a:lnTo>
                      <a:pt x="125" y="4"/>
                    </a:lnTo>
                    <a:lnTo>
                      <a:pt x="124" y="2"/>
                    </a:lnTo>
                    <a:lnTo>
                      <a:pt x="121" y="0"/>
                    </a:lnTo>
                    <a:lnTo>
                      <a:pt x="110" y="3"/>
                    </a:lnTo>
                    <a:lnTo>
                      <a:pt x="98" y="4"/>
                    </a:lnTo>
                    <a:lnTo>
                      <a:pt x="86" y="4"/>
                    </a:lnTo>
                    <a:lnTo>
                      <a:pt x="96" y="4"/>
                    </a:lnTo>
                    <a:lnTo>
                      <a:pt x="103" y="4"/>
                    </a:lnTo>
                    <a:lnTo>
                      <a:pt x="112" y="3"/>
                    </a:lnTo>
                    <a:lnTo>
                      <a:pt x="116" y="3"/>
                    </a:lnTo>
                    <a:lnTo>
                      <a:pt x="117" y="4"/>
                    </a:lnTo>
                    <a:lnTo>
                      <a:pt x="121" y="6"/>
                    </a:lnTo>
                    <a:lnTo>
                      <a:pt x="124" y="36"/>
                    </a:lnTo>
                    <a:lnTo>
                      <a:pt x="124" y="39"/>
                    </a:lnTo>
                    <a:lnTo>
                      <a:pt x="122" y="41"/>
                    </a:lnTo>
                    <a:lnTo>
                      <a:pt x="117" y="45"/>
                    </a:lnTo>
                    <a:lnTo>
                      <a:pt x="114" y="45"/>
                    </a:lnTo>
                    <a:lnTo>
                      <a:pt x="80" y="47"/>
                    </a:lnTo>
                    <a:lnTo>
                      <a:pt x="65" y="47"/>
                    </a:lnTo>
                    <a:lnTo>
                      <a:pt x="31" y="45"/>
                    </a:lnTo>
                    <a:lnTo>
                      <a:pt x="27" y="45"/>
                    </a:lnTo>
                    <a:lnTo>
                      <a:pt x="22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7" y="6"/>
                    </a:lnTo>
                    <a:lnTo>
                      <a:pt x="27" y="4"/>
                    </a:lnTo>
                    <a:lnTo>
                      <a:pt x="30" y="3"/>
                    </a:lnTo>
                    <a:lnTo>
                      <a:pt x="34" y="3"/>
                    </a:lnTo>
                    <a:lnTo>
                      <a:pt x="40" y="4"/>
                    </a:lnTo>
                    <a:lnTo>
                      <a:pt x="46" y="4"/>
                    </a:lnTo>
                    <a:lnTo>
                      <a:pt x="58" y="4"/>
                    </a:lnTo>
                    <a:lnTo>
                      <a:pt x="46" y="4"/>
                    </a:lnTo>
                    <a:lnTo>
                      <a:pt x="34" y="3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20" y="4"/>
                    </a:lnTo>
                    <a:lnTo>
                      <a:pt x="2" y="61"/>
                    </a:lnTo>
                    <a:lnTo>
                      <a:pt x="19" y="18"/>
                    </a:lnTo>
                    <a:lnTo>
                      <a:pt x="7" y="81"/>
                    </a:lnTo>
                    <a:lnTo>
                      <a:pt x="4" y="81"/>
                    </a:lnTo>
                    <a:lnTo>
                      <a:pt x="2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2" y="85"/>
                    </a:lnTo>
                    <a:lnTo>
                      <a:pt x="4" y="89"/>
                    </a:lnTo>
                    <a:lnTo>
                      <a:pt x="10" y="91"/>
                    </a:lnTo>
                    <a:lnTo>
                      <a:pt x="14" y="91"/>
                    </a:lnTo>
                    <a:lnTo>
                      <a:pt x="20" y="91"/>
                    </a:lnTo>
                    <a:lnTo>
                      <a:pt x="12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4" name="Freeform 301"/>
              <p:cNvSpPr>
                <a:spLocks/>
              </p:cNvSpPr>
              <p:nvPr/>
            </p:nvSpPr>
            <p:spPr bwMode="auto">
              <a:xfrm>
                <a:off x="2186" y="7631"/>
                <a:ext cx="21" cy="13"/>
              </a:xfrm>
              <a:custGeom>
                <a:avLst/>
                <a:gdLst/>
                <a:ahLst/>
                <a:cxnLst>
                  <a:cxn ang="0">
                    <a:pos x="124" y="91"/>
                  </a:cxn>
                  <a:cxn ang="0">
                    <a:pos x="130" y="91"/>
                  </a:cxn>
                  <a:cxn ang="0">
                    <a:pos x="134" y="91"/>
                  </a:cxn>
                  <a:cxn ang="0">
                    <a:pos x="137" y="89"/>
                  </a:cxn>
                  <a:cxn ang="0">
                    <a:pos x="142" y="85"/>
                  </a:cxn>
                  <a:cxn ang="0">
                    <a:pos x="144" y="84"/>
                  </a:cxn>
                  <a:cxn ang="0">
                    <a:pos x="144" y="77"/>
                  </a:cxn>
                  <a:cxn ang="0">
                    <a:pos x="142" y="80"/>
                  </a:cxn>
                  <a:cxn ang="0">
                    <a:pos x="141" y="81"/>
                  </a:cxn>
                  <a:cxn ang="0">
                    <a:pos x="137" y="81"/>
                  </a:cxn>
                  <a:cxn ang="0">
                    <a:pos x="126" y="18"/>
                  </a:cxn>
                  <a:cxn ang="0">
                    <a:pos x="141" y="61"/>
                  </a:cxn>
                  <a:cxn ang="0">
                    <a:pos x="124" y="4"/>
                  </a:cxn>
                  <a:cxn ang="0">
                    <a:pos x="124" y="2"/>
                  </a:cxn>
                  <a:cxn ang="0">
                    <a:pos x="120" y="0"/>
                  </a:cxn>
                  <a:cxn ang="0">
                    <a:pos x="111" y="3"/>
                  </a:cxn>
                  <a:cxn ang="0">
                    <a:pos x="99" y="4"/>
                  </a:cxn>
                  <a:cxn ang="0">
                    <a:pos x="86" y="4"/>
                  </a:cxn>
                  <a:cxn ang="0">
                    <a:pos x="97" y="4"/>
                  </a:cxn>
                  <a:cxn ang="0">
                    <a:pos x="102" y="4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4"/>
                  </a:cxn>
                  <a:cxn ang="0">
                    <a:pos x="119" y="6"/>
                  </a:cxn>
                  <a:cxn ang="0">
                    <a:pos x="124" y="36"/>
                  </a:cxn>
                  <a:cxn ang="0">
                    <a:pos x="124" y="39"/>
                  </a:cxn>
                  <a:cxn ang="0">
                    <a:pos x="122" y="41"/>
                  </a:cxn>
                  <a:cxn ang="0">
                    <a:pos x="119" y="45"/>
                  </a:cxn>
                  <a:cxn ang="0">
                    <a:pos x="113" y="45"/>
                  </a:cxn>
                  <a:cxn ang="0">
                    <a:pos x="80" y="47"/>
                  </a:cxn>
                  <a:cxn ang="0">
                    <a:pos x="65" y="47"/>
                  </a:cxn>
                  <a:cxn ang="0">
                    <a:pos x="30" y="45"/>
                  </a:cxn>
                  <a:cxn ang="0">
                    <a:pos x="27" y="45"/>
                  </a:cxn>
                  <a:cxn ang="0">
                    <a:pos x="22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6" y="6"/>
                  </a:cxn>
                  <a:cxn ang="0">
                    <a:pos x="27" y="4"/>
                  </a:cxn>
                  <a:cxn ang="0">
                    <a:pos x="29" y="3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47" y="4"/>
                  </a:cxn>
                  <a:cxn ang="0">
                    <a:pos x="58" y="4"/>
                  </a:cxn>
                  <a:cxn ang="0">
                    <a:pos x="47" y="4"/>
                  </a:cxn>
                  <a:cxn ang="0">
                    <a:pos x="34" y="3"/>
                  </a:cxn>
                  <a:cxn ang="0">
                    <a:pos x="26" y="0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3" y="61"/>
                  </a:cxn>
                  <a:cxn ang="0">
                    <a:pos x="17" y="18"/>
                  </a:cxn>
                  <a:cxn ang="0">
                    <a:pos x="7" y="81"/>
                  </a:cxn>
                  <a:cxn ang="0">
                    <a:pos x="5" y="81"/>
                  </a:cxn>
                  <a:cxn ang="0">
                    <a:pos x="0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0" y="85"/>
                  </a:cxn>
                  <a:cxn ang="0">
                    <a:pos x="5" y="89"/>
                  </a:cxn>
                  <a:cxn ang="0">
                    <a:pos x="8" y="91"/>
                  </a:cxn>
                  <a:cxn ang="0">
                    <a:pos x="13" y="91"/>
                  </a:cxn>
                  <a:cxn ang="0">
                    <a:pos x="19" y="91"/>
                  </a:cxn>
                  <a:cxn ang="0">
                    <a:pos x="124" y="91"/>
                  </a:cxn>
                </a:cxnLst>
                <a:rect l="0" t="0" r="r" b="b"/>
                <a:pathLst>
                  <a:path w="144" h="91">
                    <a:moveTo>
                      <a:pt x="124" y="91"/>
                    </a:moveTo>
                    <a:lnTo>
                      <a:pt x="130" y="91"/>
                    </a:lnTo>
                    <a:lnTo>
                      <a:pt x="134" y="91"/>
                    </a:lnTo>
                    <a:lnTo>
                      <a:pt x="137" y="89"/>
                    </a:lnTo>
                    <a:lnTo>
                      <a:pt x="142" y="85"/>
                    </a:lnTo>
                    <a:lnTo>
                      <a:pt x="144" y="84"/>
                    </a:lnTo>
                    <a:lnTo>
                      <a:pt x="144" y="77"/>
                    </a:lnTo>
                    <a:lnTo>
                      <a:pt x="142" y="80"/>
                    </a:lnTo>
                    <a:lnTo>
                      <a:pt x="141" y="81"/>
                    </a:lnTo>
                    <a:lnTo>
                      <a:pt x="137" y="81"/>
                    </a:lnTo>
                    <a:lnTo>
                      <a:pt x="126" y="18"/>
                    </a:lnTo>
                    <a:lnTo>
                      <a:pt x="141" y="61"/>
                    </a:lnTo>
                    <a:lnTo>
                      <a:pt x="124" y="4"/>
                    </a:lnTo>
                    <a:lnTo>
                      <a:pt x="124" y="2"/>
                    </a:lnTo>
                    <a:lnTo>
                      <a:pt x="120" y="0"/>
                    </a:lnTo>
                    <a:lnTo>
                      <a:pt x="111" y="3"/>
                    </a:lnTo>
                    <a:lnTo>
                      <a:pt x="99" y="4"/>
                    </a:lnTo>
                    <a:lnTo>
                      <a:pt x="86" y="4"/>
                    </a:lnTo>
                    <a:lnTo>
                      <a:pt x="97" y="4"/>
                    </a:lnTo>
                    <a:lnTo>
                      <a:pt x="102" y="4"/>
                    </a:lnTo>
                    <a:lnTo>
                      <a:pt x="111" y="3"/>
                    </a:lnTo>
                    <a:lnTo>
                      <a:pt x="115" y="3"/>
                    </a:lnTo>
                    <a:lnTo>
                      <a:pt x="116" y="4"/>
                    </a:lnTo>
                    <a:lnTo>
                      <a:pt x="119" y="6"/>
                    </a:lnTo>
                    <a:lnTo>
                      <a:pt x="124" y="36"/>
                    </a:lnTo>
                    <a:lnTo>
                      <a:pt x="124" y="39"/>
                    </a:lnTo>
                    <a:lnTo>
                      <a:pt x="122" y="41"/>
                    </a:lnTo>
                    <a:lnTo>
                      <a:pt x="119" y="45"/>
                    </a:lnTo>
                    <a:lnTo>
                      <a:pt x="113" y="45"/>
                    </a:lnTo>
                    <a:lnTo>
                      <a:pt x="80" y="47"/>
                    </a:lnTo>
                    <a:lnTo>
                      <a:pt x="65" y="47"/>
                    </a:lnTo>
                    <a:lnTo>
                      <a:pt x="30" y="45"/>
                    </a:lnTo>
                    <a:lnTo>
                      <a:pt x="27" y="45"/>
                    </a:lnTo>
                    <a:lnTo>
                      <a:pt x="22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6" y="6"/>
                    </a:lnTo>
                    <a:lnTo>
                      <a:pt x="27" y="4"/>
                    </a:lnTo>
                    <a:lnTo>
                      <a:pt x="29" y="3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47" y="4"/>
                    </a:lnTo>
                    <a:lnTo>
                      <a:pt x="58" y="4"/>
                    </a:lnTo>
                    <a:lnTo>
                      <a:pt x="47" y="4"/>
                    </a:lnTo>
                    <a:lnTo>
                      <a:pt x="34" y="3"/>
                    </a:lnTo>
                    <a:lnTo>
                      <a:pt x="26" y="0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3" y="61"/>
                    </a:lnTo>
                    <a:lnTo>
                      <a:pt x="17" y="18"/>
                    </a:lnTo>
                    <a:lnTo>
                      <a:pt x="7" y="81"/>
                    </a:lnTo>
                    <a:lnTo>
                      <a:pt x="5" y="81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0" y="85"/>
                    </a:lnTo>
                    <a:lnTo>
                      <a:pt x="5" y="89"/>
                    </a:lnTo>
                    <a:lnTo>
                      <a:pt x="8" y="91"/>
                    </a:lnTo>
                    <a:lnTo>
                      <a:pt x="13" y="91"/>
                    </a:lnTo>
                    <a:lnTo>
                      <a:pt x="19" y="91"/>
                    </a:lnTo>
                    <a:lnTo>
                      <a:pt x="124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5" name="Freeform 302"/>
              <p:cNvSpPr>
                <a:spLocks/>
              </p:cNvSpPr>
              <p:nvPr/>
            </p:nvSpPr>
            <p:spPr bwMode="auto">
              <a:xfrm>
                <a:off x="2210" y="7631"/>
                <a:ext cx="20" cy="13"/>
              </a:xfrm>
              <a:custGeom>
                <a:avLst/>
                <a:gdLst/>
                <a:ahLst/>
                <a:cxnLst>
                  <a:cxn ang="0">
                    <a:pos x="122" y="91"/>
                  </a:cxn>
                  <a:cxn ang="0">
                    <a:pos x="127" y="91"/>
                  </a:cxn>
                  <a:cxn ang="0">
                    <a:pos x="132" y="91"/>
                  </a:cxn>
                  <a:cxn ang="0">
                    <a:pos x="137" y="89"/>
                  </a:cxn>
                  <a:cxn ang="0">
                    <a:pos x="140" y="85"/>
                  </a:cxn>
                  <a:cxn ang="0">
                    <a:pos x="140" y="84"/>
                  </a:cxn>
                  <a:cxn ang="0">
                    <a:pos x="140" y="77"/>
                  </a:cxn>
                  <a:cxn ang="0">
                    <a:pos x="140" y="80"/>
                  </a:cxn>
                  <a:cxn ang="0">
                    <a:pos x="137" y="81"/>
                  </a:cxn>
                  <a:cxn ang="0">
                    <a:pos x="135" y="81"/>
                  </a:cxn>
                  <a:cxn ang="0">
                    <a:pos x="125" y="18"/>
                  </a:cxn>
                  <a:cxn ang="0">
                    <a:pos x="138" y="61"/>
                  </a:cxn>
                  <a:cxn ang="0">
                    <a:pos x="122" y="4"/>
                  </a:cxn>
                  <a:cxn ang="0">
                    <a:pos x="121" y="2"/>
                  </a:cxn>
                  <a:cxn ang="0">
                    <a:pos x="116" y="0"/>
                  </a:cxn>
                  <a:cxn ang="0">
                    <a:pos x="106" y="3"/>
                  </a:cxn>
                  <a:cxn ang="0">
                    <a:pos x="94" y="4"/>
                  </a:cxn>
                  <a:cxn ang="0">
                    <a:pos x="83" y="4"/>
                  </a:cxn>
                  <a:cxn ang="0">
                    <a:pos x="94" y="4"/>
                  </a:cxn>
                  <a:cxn ang="0">
                    <a:pos x="100" y="4"/>
                  </a:cxn>
                  <a:cxn ang="0">
                    <a:pos x="108" y="3"/>
                  </a:cxn>
                  <a:cxn ang="0">
                    <a:pos x="111" y="3"/>
                  </a:cxn>
                  <a:cxn ang="0">
                    <a:pos x="114" y="4"/>
                  </a:cxn>
                  <a:cxn ang="0">
                    <a:pos x="116" y="6"/>
                  </a:cxn>
                  <a:cxn ang="0">
                    <a:pos x="121" y="36"/>
                  </a:cxn>
                  <a:cxn ang="0">
                    <a:pos x="121" y="39"/>
                  </a:cxn>
                  <a:cxn ang="0">
                    <a:pos x="119" y="41"/>
                  </a:cxn>
                  <a:cxn ang="0">
                    <a:pos x="116" y="45"/>
                  </a:cxn>
                  <a:cxn ang="0">
                    <a:pos x="111" y="45"/>
                  </a:cxn>
                  <a:cxn ang="0">
                    <a:pos x="78" y="47"/>
                  </a:cxn>
                  <a:cxn ang="0">
                    <a:pos x="64" y="47"/>
                  </a:cxn>
                  <a:cxn ang="0">
                    <a:pos x="32" y="45"/>
                  </a:cxn>
                  <a:cxn ang="0">
                    <a:pos x="27" y="45"/>
                  </a:cxn>
                  <a:cxn ang="0">
                    <a:pos x="21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7" y="6"/>
                  </a:cxn>
                  <a:cxn ang="0">
                    <a:pos x="28" y="4"/>
                  </a:cxn>
                  <a:cxn ang="0">
                    <a:pos x="30" y="3"/>
                  </a:cxn>
                  <a:cxn ang="0">
                    <a:pos x="35" y="3"/>
                  </a:cxn>
                  <a:cxn ang="0">
                    <a:pos x="40" y="4"/>
                  </a:cxn>
                  <a:cxn ang="0">
                    <a:pos x="48" y="4"/>
                  </a:cxn>
                  <a:cxn ang="0">
                    <a:pos x="57" y="4"/>
                  </a:cxn>
                  <a:cxn ang="0">
                    <a:pos x="46" y="4"/>
                  </a:cxn>
                  <a:cxn ang="0">
                    <a:pos x="35" y="3"/>
                  </a:cxn>
                  <a:cxn ang="0">
                    <a:pos x="24" y="0"/>
                  </a:cxn>
                  <a:cxn ang="0">
                    <a:pos x="20" y="2"/>
                  </a:cxn>
                  <a:cxn ang="0">
                    <a:pos x="18" y="4"/>
                  </a:cxn>
                  <a:cxn ang="0">
                    <a:pos x="3" y="61"/>
                  </a:cxn>
                  <a:cxn ang="0">
                    <a:pos x="18" y="18"/>
                  </a:cxn>
                  <a:cxn ang="0">
                    <a:pos x="6" y="81"/>
                  </a:cxn>
                  <a:cxn ang="0">
                    <a:pos x="5" y="81"/>
                  </a:cxn>
                  <a:cxn ang="0">
                    <a:pos x="3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3" y="85"/>
                  </a:cxn>
                  <a:cxn ang="0">
                    <a:pos x="6" y="89"/>
                  </a:cxn>
                  <a:cxn ang="0">
                    <a:pos x="8" y="91"/>
                  </a:cxn>
                  <a:cxn ang="0">
                    <a:pos x="14" y="91"/>
                  </a:cxn>
                  <a:cxn ang="0">
                    <a:pos x="18" y="91"/>
                  </a:cxn>
                  <a:cxn ang="0">
                    <a:pos x="122" y="91"/>
                  </a:cxn>
                </a:cxnLst>
                <a:rect l="0" t="0" r="r" b="b"/>
                <a:pathLst>
                  <a:path w="140" h="91">
                    <a:moveTo>
                      <a:pt x="122" y="91"/>
                    </a:moveTo>
                    <a:lnTo>
                      <a:pt x="127" y="91"/>
                    </a:lnTo>
                    <a:lnTo>
                      <a:pt x="132" y="91"/>
                    </a:lnTo>
                    <a:lnTo>
                      <a:pt x="137" y="89"/>
                    </a:lnTo>
                    <a:lnTo>
                      <a:pt x="140" y="85"/>
                    </a:lnTo>
                    <a:lnTo>
                      <a:pt x="140" y="84"/>
                    </a:lnTo>
                    <a:lnTo>
                      <a:pt x="140" y="77"/>
                    </a:lnTo>
                    <a:lnTo>
                      <a:pt x="140" y="80"/>
                    </a:lnTo>
                    <a:lnTo>
                      <a:pt x="137" y="81"/>
                    </a:lnTo>
                    <a:lnTo>
                      <a:pt x="135" y="81"/>
                    </a:lnTo>
                    <a:lnTo>
                      <a:pt x="125" y="18"/>
                    </a:lnTo>
                    <a:lnTo>
                      <a:pt x="138" y="61"/>
                    </a:lnTo>
                    <a:lnTo>
                      <a:pt x="122" y="4"/>
                    </a:lnTo>
                    <a:lnTo>
                      <a:pt x="121" y="2"/>
                    </a:lnTo>
                    <a:lnTo>
                      <a:pt x="116" y="0"/>
                    </a:lnTo>
                    <a:lnTo>
                      <a:pt x="106" y="3"/>
                    </a:lnTo>
                    <a:lnTo>
                      <a:pt x="94" y="4"/>
                    </a:lnTo>
                    <a:lnTo>
                      <a:pt x="83" y="4"/>
                    </a:lnTo>
                    <a:lnTo>
                      <a:pt x="94" y="4"/>
                    </a:lnTo>
                    <a:lnTo>
                      <a:pt x="100" y="4"/>
                    </a:lnTo>
                    <a:lnTo>
                      <a:pt x="108" y="3"/>
                    </a:lnTo>
                    <a:lnTo>
                      <a:pt x="111" y="3"/>
                    </a:lnTo>
                    <a:lnTo>
                      <a:pt x="114" y="4"/>
                    </a:lnTo>
                    <a:lnTo>
                      <a:pt x="116" y="6"/>
                    </a:lnTo>
                    <a:lnTo>
                      <a:pt x="121" y="36"/>
                    </a:lnTo>
                    <a:lnTo>
                      <a:pt x="121" y="39"/>
                    </a:lnTo>
                    <a:lnTo>
                      <a:pt x="119" y="41"/>
                    </a:lnTo>
                    <a:lnTo>
                      <a:pt x="116" y="45"/>
                    </a:lnTo>
                    <a:lnTo>
                      <a:pt x="111" y="45"/>
                    </a:lnTo>
                    <a:lnTo>
                      <a:pt x="78" y="47"/>
                    </a:lnTo>
                    <a:lnTo>
                      <a:pt x="64" y="47"/>
                    </a:lnTo>
                    <a:lnTo>
                      <a:pt x="32" y="45"/>
                    </a:lnTo>
                    <a:lnTo>
                      <a:pt x="27" y="45"/>
                    </a:lnTo>
                    <a:lnTo>
                      <a:pt x="21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7" y="6"/>
                    </a:lnTo>
                    <a:lnTo>
                      <a:pt x="28" y="4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40" y="4"/>
                    </a:lnTo>
                    <a:lnTo>
                      <a:pt x="48" y="4"/>
                    </a:lnTo>
                    <a:lnTo>
                      <a:pt x="57" y="4"/>
                    </a:lnTo>
                    <a:lnTo>
                      <a:pt x="46" y="4"/>
                    </a:lnTo>
                    <a:lnTo>
                      <a:pt x="35" y="3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8" y="4"/>
                    </a:lnTo>
                    <a:lnTo>
                      <a:pt x="3" y="61"/>
                    </a:lnTo>
                    <a:lnTo>
                      <a:pt x="18" y="18"/>
                    </a:lnTo>
                    <a:lnTo>
                      <a:pt x="6" y="81"/>
                    </a:lnTo>
                    <a:lnTo>
                      <a:pt x="5" y="81"/>
                    </a:lnTo>
                    <a:lnTo>
                      <a:pt x="3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3" y="85"/>
                    </a:lnTo>
                    <a:lnTo>
                      <a:pt x="6" y="89"/>
                    </a:lnTo>
                    <a:lnTo>
                      <a:pt x="8" y="91"/>
                    </a:lnTo>
                    <a:lnTo>
                      <a:pt x="14" y="91"/>
                    </a:lnTo>
                    <a:lnTo>
                      <a:pt x="18" y="91"/>
                    </a:lnTo>
                    <a:lnTo>
                      <a:pt x="122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Freeform 303"/>
              <p:cNvSpPr>
                <a:spLocks/>
              </p:cNvSpPr>
              <p:nvPr/>
            </p:nvSpPr>
            <p:spPr bwMode="auto">
              <a:xfrm>
                <a:off x="2246" y="7631"/>
                <a:ext cx="20" cy="12"/>
              </a:xfrm>
              <a:custGeom>
                <a:avLst/>
                <a:gdLst/>
                <a:ahLst/>
                <a:cxnLst>
                  <a:cxn ang="0">
                    <a:pos x="126" y="89"/>
                  </a:cxn>
                  <a:cxn ang="0">
                    <a:pos x="129" y="89"/>
                  </a:cxn>
                  <a:cxn ang="0">
                    <a:pos x="136" y="89"/>
                  </a:cxn>
                  <a:cxn ang="0">
                    <a:pos x="137" y="88"/>
                  </a:cxn>
                  <a:cxn ang="0">
                    <a:pos x="141" y="85"/>
                  </a:cxn>
                  <a:cxn ang="0">
                    <a:pos x="143" y="81"/>
                  </a:cxn>
                  <a:cxn ang="0">
                    <a:pos x="143" y="75"/>
                  </a:cxn>
                  <a:cxn ang="0">
                    <a:pos x="141" y="77"/>
                  </a:cxn>
                  <a:cxn ang="0">
                    <a:pos x="141" y="80"/>
                  </a:cxn>
                  <a:cxn ang="0">
                    <a:pos x="137" y="80"/>
                  </a:cxn>
                  <a:cxn ang="0">
                    <a:pos x="126" y="17"/>
                  </a:cxn>
                  <a:cxn ang="0">
                    <a:pos x="141" y="58"/>
                  </a:cxn>
                  <a:cxn ang="0">
                    <a:pos x="126" y="3"/>
                  </a:cxn>
                  <a:cxn ang="0">
                    <a:pos x="125" y="0"/>
                  </a:cxn>
                  <a:cxn ang="0">
                    <a:pos x="120" y="0"/>
                  </a:cxn>
                  <a:cxn ang="0">
                    <a:pos x="109" y="2"/>
                  </a:cxn>
                  <a:cxn ang="0">
                    <a:pos x="98" y="3"/>
                  </a:cxn>
                  <a:cxn ang="0">
                    <a:pos x="86" y="4"/>
                  </a:cxn>
                  <a:cxn ang="0">
                    <a:pos x="96" y="4"/>
                  </a:cxn>
                  <a:cxn ang="0">
                    <a:pos x="104" y="3"/>
                  </a:cxn>
                  <a:cxn ang="0">
                    <a:pos x="109" y="3"/>
                  </a:cxn>
                  <a:cxn ang="0">
                    <a:pos x="114" y="3"/>
                  </a:cxn>
                  <a:cxn ang="0">
                    <a:pos x="115" y="3"/>
                  </a:cxn>
                  <a:cxn ang="0">
                    <a:pos x="120" y="4"/>
                  </a:cxn>
                  <a:cxn ang="0">
                    <a:pos x="125" y="35"/>
                  </a:cxn>
                  <a:cxn ang="0">
                    <a:pos x="125" y="36"/>
                  </a:cxn>
                  <a:cxn ang="0">
                    <a:pos x="122" y="41"/>
                  </a:cxn>
                  <a:cxn ang="0">
                    <a:pos x="118" y="43"/>
                  </a:cxn>
                  <a:cxn ang="0">
                    <a:pos x="112" y="43"/>
                  </a:cxn>
                  <a:cxn ang="0">
                    <a:pos x="79" y="45"/>
                  </a:cxn>
                  <a:cxn ang="0">
                    <a:pos x="64" y="45"/>
                  </a:cxn>
                  <a:cxn ang="0">
                    <a:pos x="33" y="43"/>
                  </a:cxn>
                  <a:cxn ang="0">
                    <a:pos x="26" y="43"/>
                  </a:cxn>
                  <a:cxn ang="0">
                    <a:pos x="22" y="41"/>
                  </a:cxn>
                  <a:cxn ang="0">
                    <a:pos x="20" y="36"/>
                  </a:cxn>
                  <a:cxn ang="0">
                    <a:pos x="20" y="35"/>
                  </a:cxn>
                  <a:cxn ang="0">
                    <a:pos x="26" y="4"/>
                  </a:cxn>
                  <a:cxn ang="0">
                    <a:pos x="26" y="3"/>
                  </a:cxn>
                  <a:cxn ang="0">
                    <a:pos x="30" y="3"/>
                  </a:cxn>
                  <a:cxn ang="0">
                    <a:pos x="33" y="3"/>
                  </a:cxn>
                  <a:cxn ang="0">
                    <a:pos x="40" y="3"/>
                  </a:cxn>
                  <a:cxn ang="0">
                    <a:pos x="46" y="4"/>
                  </a:cxn>
                  <a:cxn ang="0">
                    <a:pos x="57" y="4"/>
                  </a:cxn>
                  <a:cxn ang="0">
                    <a:pos x="46" y="3"/>
                  </a:cxn>
                  <a:cxn ang="0">
                    <a:pos x="34" y="2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19" y="3"/>
                  </a:cxn>
                  <a:cxn ang="0">
                    <a:pos x="3" y="58"/>
                  </a:cxn>
                  <a:cxn ang="0">
                    <a:pos x="15" y="17"/>
                  </a:cxn>
                  <a:cxn ang="0">
                    <a:pos x="6" y="80"/>
                  </a:cxn>
                  <a:cxn ang="0">
                    <a:pos x="5" y="80"/>
                  </a:cxn>
                  <a:cxn ang="0">
                    <a:pos x="3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3" y="85"/>
                  </a:cxn>
                  <a:cxn ang="0">
                    <a:pos x="5" y="88"/>
                  </a:cxn>
                  <a:cxn ang="0">
                    <a:pos x="7" y="89"/>
                  </a:cxn>
                  <a:cxn ang="0">
                    <a:pos x="14" y="89"/>
                  </a:cxn>
                  <a:cxn ang="0">
                    <a:pos x="19" y="89"/>
                  </a:cxn>
                  <a:cxn ang="0">
                    <a:pos x="126" y="89"/>
                  </a:cxn>
                </a:cxnLst>
                <a:rect l="0" t="0" r="r" b="b"/>
                <a:pathLst>
                  <a:path w="143" h="89">
                    <a:moveTo>
                      <a:pt x="126" y="89"/>
                    </a:moveTo>
                    <a:lnTo>
                      <a:pt x="129" y="89"/>
                    </a:lnTo>
                    <a:lnTo>
                      <a:pt x="136" y="89"/>
                    </a:lnTo>
                    <a:lnTo>
                      <a:pt x="137" y="88"/>
                    </a:lnTo>
                    <a:lnTo>
                      <a:pt x="141" y="85"/>
                    </a:lnTo>
                    <a:lnTo>
                      <a:pt x="143" y="81"/>
                    </a:lnTo>
                    <a:lnTo>
                      <a:pt x="143" y="75"/>
                    </a:lnTo>
                    <a:lnTo>
                      <a:pt x="141" y="77"/>
                    </a:lnTo>
                    <a:lnTo>
                      <a:pt x="141" y="80"/>
                    </a:lnTo>
                    <a:lnTo>
                      <a:pt x="137" y="80"/>
                    </a:lnTo>
                    <a:lnTo>
                      <a:pt x="126" y="17"/>
                    </a:lnTo>
                    <a:lnTo>
                      <a:pt x="141" y="58"/>
                    </a:lnTo>
                    <a:lnTo>
                      <a:pt x="126" y="3"/>
                    </a:lnTo>
                    <a:lnTo>
                      <a:pt x="125" y="0"/>
                    </a:lnTo>
                    <a:lnTo>
                      <a:pt x="120" y="0"/>
                    </a:lnTo>
                    <a:lnTo>
                      <a:pt x="109" y="2"/>
                    </a:lnTo>
                    <a:lnTo>
                      <a:pt x="98" y="3"/>
                    </a:lnTo>
                    <a:lnTo>
                      <a:pt x="86" y="4"/>
                    </a:lnTo>
                    <a:lnTo>
                      <a:pt x="96" y="4"/>
                    </a:lnTo>
                    <a:lnTo>
                      <a:pt x="104" y="3"/>
                    </a:lnTo>
                    <a:lnTo>
                      <a:pt x="109" y="3"/>
                    </a:lnTo>
                    <a:lnTo>
                      <a:pt x="114" y="3"/>
                    </a:lnTo>
                    <a:lnTo>
                      <a:pt x="115" y="3"/>
                    </a:lnTo>
                    <a:lnTo>
                      <a:pt x="120" y="4"/>
                    </a:lnTo>
                    <a:lnTo>
                      <a:pt x="125" y="35"/>
                    </a:lnTo>
                    <a:lnTo>
                      <a:pt x="125" y="36"/>
                    </a:lnTo>
                    <a:lnTo>
                      <a:pt x="122" y="41"/>
                    </a:lnTo>
                    <a:lnTo>
                      <a:pt x="118" y="43"/>
                    </a:lnTo>
                    <a:lnTo>
                      <a:pt x="112" y="43"/>
                    </a:lnTo>
                    <a:lnTo>
                      <a:pt x="79" y="45"/>
                    </a:lnTo>
                    <a:lnTo>
                      <a:pt x="64" y="45"/>
                    </a:lnTo>
                    <a:lnTo>
                      <a:pt x="33" y="43"/>
                    </a:lnTo>
                    <a:lnTo>
                      <a:pt x="26" y="43"/>
                    </a:lnTo>
                    <a:lnTo>
                      <a:pt x="22" y="41"/>
                    </a:lnTo>
                    <a:lnTo>
                      <a:pt x="20" y="36"/>
                    </a:lnTo>
                    <a:lnTo>
                      <a:pt x="20" y="35"/>
                    </a:lnTo>
                    <a:lnTo>
                      <a:pt x="26" y="4"/>
                    </a:lnTo>
                    <a:lnTo>
                      <a:pt x="26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40" y="3"/>
                    </a:lnTo>
                    <a:lnTo>
                      <a:pt x="46" y="4"/>
                    </a:lnTo>
                    <a:lnTo>
                      <a:pt x="57" y="4"/>
                    </a:lnTo>
                    <a:lnTo>
                      <a:pt x="46" y="3"/>
                    </a:lnTo>
                    <a:lnTo>
                      <a:pt x="34" y="2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9" y="3"/>
                    </a:lnTo>
                    <a:lnTo>
                      <a:pt x="3" y="58"/>
                    </a:lnTo>
                    <a:lnTo>
                      <a:pt x="15" y="17"/>
                    </a:lnTo>
                    <a:lnTo>
                      <a:pt x="6" y="80"/>
                    </a:lnTo>
                    <a:lnTo>
                      <a:pt x="5" y="80"/>
                    </a:lnTo>
                    <a:lnTo>
                      <a:pt x="3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3" y="85"/>
                    </a:lnTo>
                    <a:lnTo>
                      <a:pt x="5" y="88"/>
                    </a:lnTo>
                    <a:lnTo>
                      <a:pt x="7" y="89"/>
                    </a:lnTo>
                    <a:lnTo>
                      <a:pt x="14" y="89"/>
                    </a:lnTo>
                    <a:lnTo>
                      <a:pt x="19" y="89"/>
                    </a:lnTo>
                    <a:lnTo>
                      <a:pt x="126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7" name="Freeform 304"/>
              <p:cNvSpPr>
                <a:spLocks/>
              </p:cNvSpPr>
              <p:nvPr/>
            </p:nvSpPr>
            <p:spPr bwMode="auto">
              <a:xfrm>
                <a:off x="2270" y="7631"/>
                <a:ext cx="20" cy="13"/>
              </a:xfrm>
              <a:custGeom>
                <a:avLst/>
                <a:gdLst/>
                <a:ahLst/>
                <a:cxnLst>
                  <a:cxn ang="0">
                    <a:pos x="125" y="91"/>
                  </a:cxn>
                  <a:cxn ang="0">
                    <a:pos x="129" y="91"/>
                  </a:cxn>
                  <a:cxn ang="0">
                    <a:pos x="135" y="91"/>
                  </a:cxn>
                  <a:cxn ang="0">
                    <a:pos x="138" y="89"/>
                  </a:cxn>
                  <a:cxn ang="0">
                    <a:pos x="142" y="85"/>
                  </a:cxn>
                  <a:cxn ang="0">
                    <a:pos x="143" y="84"/>
                  </a:cxn>
                  <a:cxn ang="0">
                    <a:pos x="143" y="77"/>
                  </a:cxn>
                  <a:cxn ang="0">
                    <a:pos x="142" y="80"/>
                  </a:cxn>
                  <a:cxn ang="0">
                    <a:pos x="139" y="81"/>
                  </a:cxn>
                  <a:cxn ang="0">
                    <a:pos x="138" y="81"/>
                  </a:cxn>
                  <a:cxn ang="0">
                    <a:pos x="125" y="18"/>
                  </a:cxn>
                  <a:cxn ang="0">
                    <a:pos x="142" y="61"/>
                  </a:cxn>
                  <a:cxn ang="0">
                    <a:pos x="125" y="4"/>
                  </a:cxn>
                  <a:cxn ang="0">
                    <a:pos x="122" y="2"/>
                  </a:cxn>
                  <a:cxn ang="0">
                    <a:pos x="119" y="0"/>
                  </a:cxn>
                  <a:cxn ang="0">
                    <a:pos x="109" y="3"/>
                  </a:cxn>
                  <a:cxn ang="0">
                    <a:pos x="99" y="4"/>
                  </a:cxn>
                  <a:cxn ang="0">
                    <a:pos x="86" y="4"/>
                  </a:cxn>
                  <a:cxn ang="0">
                    <a:pos x="95" y="4"/>
                  </a:cxn>
                  <a:cxn ang="0">
                    <a:pos x="103" y="4"/>
                  </a:cxn>
                  <a:cxn ang="0">
                    <a:pos x="109" y="3"/>
                  </a:cxn>
                  <a:cxn ang="0">
                    <a:pos x="114" y="3"/>
                  </a:cxn>
                  <a:cxn ang="0">
                    <a:pos x="116" y="4"/>
                  </a:cxn>
                  <a:cxn ang="0">
                    <a:pos x="117" y="6"/>
                  </a:cxn>
                  <a:cxn ang="0">
                    <a:pos x="122" y="36"/>
                  </a:cxn>
                  <a:cxn ang="0">
                    <a:pos x="122" y="39"/>
                  </a:cxn>
                  <a:cxn ang="0">
                    <a:pos x="122" y="41"/>
                  </a:cxn>
                  <a:cxn ang="0">
                    <a:pos x="117" y="45"/>
                  </a:cxn>
                  <a:cxn ang="0">
                    <a:pos x="111" y="45"/>
                  </a:cxn>
                  <a:cxn ang="0">
                    <a:pos x="79" y="47"/>
                  </a:cxn>
                  <a:cxn ang="0">
                    <a:pos x="61" y="47"/>
                  </a:cxn>
                  <a:cxn ang="0">
                    <a:pos x="31" y="45"/>
                  </a:cxn>
                  <a:cxn ang="0">
                    <a:pos x="23" y="45"/>
                  </a:cxn>
                  <a:cxn ang="0">
                    <a:pos x="22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3" y="6"/>
                  </a:cxn>
                  <a:cxn ang="0">
                    <a:pos x="24" y="4"/>
                  </a:cxn>
                  <a:cxn ang="0">
                    <a:pos x="28" y="3"/>
                  </a:cxn>
                  <a:cxn ang="0">
                    <a:pos x="31" y="3"/>
                  </a:cxn>
                  <a:cxn ang="0">
                    <a:pos x="39" y="4"/>
                  </a:cxn>
                  <a:cxn ang="0">
                    <a:pos x="45" y="4"/>
                  </a:cxn>
                  <a:cxn ang="0">
                    <a:pos x="57" y="4"/>
                  </a:cxn>
                  <a:cxn ang="0">
                    <a:pos x="45" y="4"/>
                  </a:cxn>
                  <a:cxn ang="0">
                    <a:pos x="35" y="3"/>
                  </a:cxn>
                  <a:cxn ang="0">
                    <a:pos x="23" y="0"/>
                  </a:cxn>
                  <a:cxn ang="0">
                    <a:pos x="20" y="2"/>
                  </a:cxn>
                  <a:cxn ang="0">
                    <a:pos x="17" y="4"/>
                  </a:cxn>
                  <a:cxn ang="0">
                    <a:pos x="2" y="61"/>
                  </a:cxn>
                  <a:cxn ang="0">
                    <a:pos x="16" y="18"/>
                  </a:cxn>
                  <a:cxn ang="0">
                    <a:pos x="6" y="81"/>
                  </a:cxn>
                  <a:cxn ang="0">
                    <a:pos x="4" y="81"/>
                  </a:cxn>
                  <a:cxn ang="0">
                    <a:pos x="0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0" y="85"/>
                  </a:cxn>
                  <a:cxn ang="0">
                    <a:pos x="4" y="89"/>
                  </a:cxn>
                  <a:cxn ang="0">
                    <a:pos x="7" y="91"/>
                  </a:cxn>
                  <a:cxn ang="0">
                    <a:pos x="14" y="91"/>
                  </a:cxn>
                  <a:cxn ang="0">
                    <a:pos x="17" y="91"/>
                  </a:cxn>
                  <a:cxn ang="0">
                    <a:pos x="125" y="91"/>
                  </a:cxn>
                </a:cxnLst>
                <a:rect l="0" t="0" r="r" b="b"/>
                <a:pathLst>
                  <a:path w="143" h="91">
                    <a:moveTo>
                      <a:pt x="125" y="91"/>
                    </a:moveTo>
                    <a:lnTo>
                      <a:pt x="129" y="91"/>
                    </a:lnTo>
                    <a:lnTo>
                      <a:pt x="135" y="91"/>
                    </a:lnTo>
                    <a:lnTo>
                      <a:pt x="138" y="89"/>
                    </a:lnTo>
                    <a:lnTo>
                      <a:pt x="142" y="85"/>
                    </a:lnTo>
                    <a:lnTo>
                      <a:pt x="143" y="84"/>
                    </a:lnTo>
                    <a:lnTo>
                      <a:pt x="143" y="77"/>
                    </a:lnTo>
                    <a:lnTo>
                      <a:pt x="142" y="80"/>
                    </a:lnTo>
                    <a:lnTo>
                      <a:pt x="139" y="81"/>
                    </a:lnTo>
                    <a:lnTo>
                      <a:pt x="138" y="81"/>
                    </a:lnTo>
                    <a:lnTo>
                      <a:pt x="125" y="18"/>
                    </a:lnTo>
                    <a:lnTo>
                      <a:pt x="142" y="61"/>
                    </a:lnTo>
                    <a:lnTo>
                      <a:pt x="125" y="4"/>
                    </a:lnTo>
                    <a:lnTo>
                      <a:pt x="122" y="2"/>
                    </a:lnTo>
                    <a:lnTo>
                      <a:pt x="119" y="0"/>
                    </a:lnTo>
                    <a:lnTo>
                      <a:pt x="109" y="3"/>
                    </a:lnTo>
                    <a:lnTo>
                      <a:pt x="99" y="4"/>
                    </a:lnTo>
                    <a:lnTo>
                      <a:pt x="86" y="4"/>
                    </a:lnTo>
                    <a:lnTo>
                      <a:pt x="95" y="4"/>
                    </a:lnTo>
                    <a:lnTo>
                      <a:pt x="103" y="4"/>
                    </a:lnTo>
                    <a:lnTo>
                      <a:pt x="109" y="3"/>
                    </a:lnTo>
                    <a:lnTo>
                      <a:pt x="114" y="3"/>
                    </a:lnTo>
                    <a:lnTo>
                      <a:pt x="116" y="4"/>
                    </a:lnTo>
                    <a:lnTo>
                      <a:pt x="117" y="6"/>
                    </a:lnTo>
                    <a:lnTo>
                      <a:pt x="122" y="36"/>
                    </a:lnTo>
                    <a:lnTo>
                      <a:pt x="122" y="39"/>
                    </a:lnTo>
                    <a:lnTo>
                      <a:pt x="122" y="41"/>
                    </a:lnTo>
                    <a:lnTo>
                      <a:pt x="117" y="45"/>
                    </a:lnTo>
                    <a:lnTo>
                      <a:pt x="111" y="45"/>
                    </a:lnTo>
                    <a:lnTo>
                      <a:pt x="79" y="47"/>
                    </a:lnTo>
                    <a:lnTo>
                      <a:pt x="61" y="47"/>
                    </a:lnTo>
                    <a:lnTo>
                      <a:pt x="31" y="45"/>
                    </a:lnTo>
                    <a:lnTo>
                      <a:pt x="23" y="45"/>
                    </a:lnTo>
                    <a:lnTo>
                      <a:pt x="22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3" y="6"/>
                    </a:lnTo>
                    <a:lnTo>
                      <a:pt x="24" y="4"/>
                    </a:lnTo>
                    <a:lnTo>
                      <a:pt x="28" y="3"/>
                    </a:lnTo>
                    <a:lnTo>
                      <a:pt x="31" y="3"/>
                    </a:lnTo>
                    <a:lnTo>
                      <a:pt x="39" y="4"/>
                    </a:lnTo>
                    <a:lnTo>
                      <a:pt x="45" y="4"/>
                    </a:lnTo>
                    <a:lnTo>
                      <a:pt x="57" y="4"/>
                    </a:lnTo>
                    <a:lnTo>
                      <a:pt x="45" y="4"/>
                    </a:lnTo>
                    <a:lnTo>
                      <a:pt x="35" y="3"/>
                    </a:lnTo>
                    <a:lnTo>
                      <a:pt x="23" y="0"/>
                    </a:lnTo>
                    <a:lnTo>
                      <a:pt x="20" y="2"/>
                    </a:lnTo>
                    <a:lnTo>
                      <a:pt x="17" y="4"/>
                    </a:lnTo>
                    <a:lnTo>
                      <a:pt x="2" y="61"/>
                    </a:lnTo>
                    <a:lnTo>
                      <a:pt x="16" y="18"/>
                    </a:lnTo>
                    <a:lnTo>
                      <a:pt x="6" y="81"/>
                    </a:lnTo>
                    <a:lnTo>
                      <a:pt x="4" y="81"/>
                    </a:lnTo>
                    <a:lnTo>
                      <a:pt x="0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0" y="85"/>
                    </a:lnTo>
                    <a:lnTo>
                      <a:pt x="4" y="89"/>
                    </a:lnTo>
                    <a:lnTo>
                      <a:pt x="7" y="91"/>
                    </a:lnTo>
                    <a:lnTo>
                      <a:pt x="14" y="91"/>
                    </a:lnTo>
                    <a:lnTo>
                      <a:pt x="17" y="91"/>
                    </a:lnTo>
                    <a:lnTo>
                      <a:pt x="12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8" name="Freeform 305"/>
              <p:cNvSpPr>
                <a:spLocks/>
              </p:cNvSpPr>
              <p:nvPr/>
            </p:nvSpPr>
            <p:spPr bwMode="auto">
              <a:xfrm>
                <a:off x="2293" y="7631"/>
                <a:ext cx="21" cy="13"/>
              </a:xfrm>
              <a:custGeom>
                <a:avLst/>
                <a:gdLst/>
                <a:ahLst/>
                <a:cxnLst>
                  <a:cxn ang="0">
                    <a:pos x="127" y="91"/>
                  </a:cxn>
                  <a:cxn ang="0">
                    <a:pos x="131" y="91"/>
                  </a:cxn>
                  <a:cxn ang="0">
                    <a:pos x="136" y="91"/>
                  </a:cxn>
                  <a:cxn ang="0">
                    <a:pos x="141" y="89"/>
                  </a:cxn>
                  <a:cxn ang="0">
                    <a:pos x="144" y="85"/>
                  </a:cxn>
                  <a:cxn ang="0">
                    <a:pos x="144" y="84"/>
                  </a:cxn>
                  <a:cxn ang="0">
                    <a:pos x="144" y="77"/>
                  </a:cxn>
                  <a:cxn ang="0">
                    <a:pos x="144" y="80"/>
                  </a:cxn>
                  <a:cxn ang="0">
                    <a:pos x="141" y="81"/>
                  </a:cxn>
                  <a:cxn ang="0">
                    <a:pos x="138" y="81"/>
                  </a:cxn>
                  <a:cxn ang="0">
                    <a:pos x="128" y="18"/>
                  </a:cxn>
                  <a:cxn ang="0">
                    <a:pos x="143" y="61"/>
                  </a:cxn>
                  <a:cxn ang="0">
                    <a:pos x="127" y="4"/>
                  </a:cxn>
                  <a:cxn ang="0">
                    <a:pos x="125" y="2"/>
                  </a:cxn>
                  <a:cxn ang="0">
                    <a:pos x="121" y="0"/>
                  </a:cxn>
                  <a:cxn ang="0">
                    <a:pos x="111" y="3"/>
                  </a:cxn>
                  <a:cxn ang="0">
                    <a:pos x="98" y="4"/>
                  </a:cxn>
                  <a:cxn ang="0">
                    <a:pos x="86" y="4"/>
                  </a:cxn>
                  <a:cxn ang="0">
                    <a:pos x="98" y="4"/>
                  </a:cxn>
                  <a:cxn ang="0">
                    <a:pos x="105" y="4"/>
                  </a:cxn>
                  <a:cxn ang="0">
                    <a:pos x="113" y="3"/>
                  </a:cxn>
                  <a:cxn ang="0">
                    <a:pos x="116" y="3"/>
                  </a:cxn>
                  <a:cxn ang="0">
                    <a:pos x="118" y="4"/>
                  </a:cxn>
                  <a:cxn ang="0">
                    <a:pos x="121" y="6"/>
                  </a:cxn>
                  <a:cxn ang="0">
                    <a:pos x="125" y="36"/>
                  </a:cxn>
                  <a:cxn ang="0">
                    <a:pos x="125" y="39"/>
                  </a:cxn>
                  <a:cxn ang="0">
                    <a:pos x="122" y="41"/>
                  </a:cxn>
                  <a:cxn ang="0">
                    <a:pos x="118" y="45"/>
                  </a:cxn>
                  <a:cxn ang="0">
                    <a:pos x="114" y="45"/>
                  </a:cxn>
                  <a:cxn ang="0">
                    <a:pos x="80" y="47"/>
                  </a:cxn>
                  <a:cxn ang="0">
                    <a:pos x="64" y="47"/>
                  </a:cxn>
                  <a:cxn ang="0">
                    <a:pos x="32" y="45"/>
                  </a:cxn>
                  <a:cxn ang="0">
                    <a:pos x="27" y="45"/>
                  </a:cxn>
                  <a:cxn ang="0">
                    <a:pos x="23" y="41"/>
                  </a:cxn>
                  <a:cxn ang="0">
                    <a:pos x="21" y="39"/>
                  </a:cxn>
                  <a:cxn ang="0">
                    <a:pos x="21" y="36"/>
                  </a:cxn>
                  <a:cxn ang="0">
                    <a:pos x="27" y="6"/>
                  </a:cxn>
                  <a:cxn ang="0">
                    <a:pos x="27" y="4"/>
                  </a:cxn>
                  <a:cxn ang="0">
                    <a:pos x="30" y="3"/>
                  </a:cxn>
                  <a:cxn ang="0">
                    <a:pos x="34" y="3"/>
                  </a:cxn>
                  <a:cxn ang="0">
                    <a:pos x="42" y="4"/>
                  </a:cxn>
                  <a:cxn ang="0">
                    <a:pos x="49" y="4"/>
                  </a:cxn>
                  <a:cxn ang="0">
                    <a:pos x="59" y="4"/>
                  </a:cxn>
                  <a:cxn ang="0">
                    <a:pos x="46" y="4"/>
                  </a:cxn>
                  <a:cxn ang="0">
                    <a:pos x="34" y="3"/>
                  </a:cxn>
                  <a:cxn ang="0">
                    <a:pos x="25" y="0"/>
                  </a:cxn>
                  <a:cxn ang="0">
                    <a:pos x="21" y="2"/>
                  </a:cxn>
                  <a:cxn ang="0">
                    <a:pos x="21" y="4"/>
                  </a:cxn>
                  <a:cxn ang="0">
                    <a:pos x="3" y="61"/>
                  </a:cxn>
                  <a:cxn ang="0">
                    <a:pos x="19" y="18"/>
                  </a:cxn>
                  <a:cxn ang="0">
                    <a:pos x="7" y="81"/>
                  </a:cxn>
                  <a:cxn ang="0">
                    <a:pos x="5" y="81"/>
                  </a:cxn>
                  <a:cxn ang="0">
                    <a:pos x="3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3" y="85"/>
                  </a:cxn>
                  <a:cxn ang="0">
                    <a:pos x="7" y="89"/>
                  </a:cxn>
                  <a:cxn ang="0">
                    <a:pos x="11" y="91"/>
                  </a:cxn>
                  <a:cxn ang="0">
                    <a:pos x="14" y="91"/>
                  </a:cxn>
                  <a:cxn ang="0">
                    <a:pos x="21" y="91"/>
                  </a:cxn>
                  <a:cxn ang="0">
                    <a:pos x="127" y="91"/>
                  </a:cxn>
                </a:cxnLst>
                <a:rect l="0" t="0" r="r" b="b"/>
                <a:pathLst>
                  <a:path w="144" h="91">
                    <a:moveTo>
                      <a:pt x="127" y="91"/>
                    </a:moveTo>
                    <a:lnTo>
                      <a:pt x="131" y="91"/>
                    </a:lnTo>
                    <a:lnTo>
                      <a:pt x="136" y="91"/>
                    </a:lnTo>
                    <a:lnTo>
                      <a:pt x="141" y="89"/>
                    </a:lnTo>
                    <a:lnTo>
                      <a:pt x="144" y="85"/>
                    </a:lnTo>
                    <a:lnTo>
                      <a:pt x="144" y="84"/>
                    </a:lnTo>
                    <a:lnTo>
                      <a:pt x="144" y="77"/>
                    </a:lnTo>
                    <a:lnTo>
                      <a:pt x="144" y="80"/>
                    </a:lnTo>
                    <a:lnTo>
                      <a:pt x="141" y="81"/>
                    </a:lnTo>
                    <a:lnTo>
                      <a:pt x="138" y="81"/>
                    </a:lnTo>
                    <a:lnTo>
                      <a:pt x="128" y="18"/>
                    </a:lnTo>
                    <a:lnTo>
                      <a:pt x="143" y="61"/>
                    </a:lnTo>
                    <a:lnTo>
                      <a:pt x="127" y="4"/>
                    </a:lnTo>
                    <a:lnTo>
                      <a:pt x="125" y="2"/>
                    </a:lnTo>
                    <a:lnTo>
                      <a:pt x="121" y="0"/>
                    </a:lnTo>
                    <a:lnTo>
                      <a:pt x="111" y="3"/>
                    </a:lnTo>
                    <a:lnTo>
                      <a:pt x="98" y="4"/>
                    </a:lnTo>
                    <a:lnTo>
                      <a:pt x="86" y="4"/>
                    </a:lnTo>
                    <a:lnTo>
                      <a:pt x="98" y="4"/>
                    </a:lnTo>
                    <a:lnTo>
                      <a:pt x="105" y="4"/>
                    </a:lnTo>
                    <a:lnTo>
                      <a:pt x="113" y="3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6"/>
                    </a:lnTo>
                    <a:lnTo>
                      <a:pt x="125" y="36"/>
                    </a:lnTo>
                    <a:lnTo>
                      <a:pt x="125" y="39"/>
                    </a:lnTo>
                    <a:lnTo>
                      <a:pt x="122" y="41"/>
                    </a:lnTo>
                    <a:lnTo>
                      <a:pt x="118" y="45"/>
                    </a:lnTo>
                    <a:lnTo>
                      <a:pt x="114" y="45"/>
                    </a:lnTo>
                    <a:lnTo>
                      <a:pt x="80" y="47"/>
                    </a:lnTo>
                    <a:lnTo>
                      <a:pt x="64" y="47"/>
                    </a:lnTo>
                    <a:lnTo>
                      <a:pt x="32" y="45"/>
                    </a:lnTo>
                    <a:lnTo>
                      <a:pt x="27" y="45"/>
                    </a:lnTo>
                    <a:lnTo>
                      <a:pt x="23" y="41"/>
                    </a:lnTo>
                    <a:lnTo>
                      <a:pt x="21" y="39"/>
                    </a:lnTo>
                    <a:lnTo>
                      <a:pt x="21" y="36"/>
                    </a:lnTo>
                    <a:lnTo>
                      <a:pt x="27" y="6"/>
                    </a:lnTo>
                    <a:lnTo>
                      <a:pt x="27" y="4"/>
                    </a:lnTo>
                    <a:lnTo>
                      <a:pt x="30" y="3"/>
                    </a:lnTo>
                    <a:lnTo>
                      <a:pt x="34" y="3"/>
                    </a:lnTo>
                    <a:lnTo>
                      <a:pt x="42" y="4"/>
                    </a:lnTo>
                    <a:lnTo>
                      <a:pt x="49" y="4"/>
                    </a:lnTo>
                    <a:lnTo>
                      <a:pt x="59" y="4"/>
                    </a:lnTo>
                    <a:lnTo>
                      <a:pt x="46" y="4"/>
                    </a:lnTo>
                    <a:lnTo>
                      <a:pt x="34" y="3"/>
                    </a:lnTo>
                    <a:lnTo>
                      <a:pt x="25" y="0"/>
                    </a:lnTo>
                    <a:lnTo>
                      <a:pt x="21" y="2"/>
                    </a:lnTo>
                    <a:lnTo>
                      <a:pt x="21" y="4"/>
                    </a:lnTo>
                    <a:lnTo>
                      <a:pt x="3" y="61"/>
                    </a:lnTo>
                    <a:lnTo>
                      <a:pt x="19" y="18"/>
                    </a:lnTo>
                    <a:lnTo>
                      <a:pt x="7" y="81"/>
                    </a:lnTo>
                    <a:lnTo>
                      <a:pt x="5" y="81"/>
                    </a:lnTo>
                    <a:lnTo>
                      <a:pt x="3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3" y="85"/>
                    </a:lnTo>
                    <a:lnTo>
                      <a:pt x="7" y="89"/>
                    </a:lnTo>
                    <a:lnTo>
                      <a:pt x="11" y="91"/>
                    </a:lnTo>
                    <a:lnTo>
                      <a:pt x="14" y="91"/>
                    </a:lnTo>
                    <a:lnTo>
                      <a:pt x="21" y="91"/>
                    </a:lnTo>
                    <a:lnTo>
                      <a:pt x="127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Freeform 306"/>
              <p:cNvSpPr>
                <a:spLocks/>
              </p:cNvSpPr>
              <p:nvPr/>
            </p:nvSpPr>
            <p:spPr bwMode="auto">
              <a:xfrm>
                <a:off x="2317" y="7631"/>
                <a:ext cx="21" cy="13"/>
              </a:xfrm>
              <a:custGeom>
                <a:avLst/>
                <a:gdLst/>
                <a:ahLst/>
                <a:cxnLst>
                  <a:cxn ang="0">
                    <a:pos x="125" y="91"/>
                  </a:cxn>
                  <a:cxn ang="0">
                    <a:pos x="132" y="91"/>
                  </a:cxn>
                  <a:cxn ang="0">
                    <a:pos x="134" y="91"/>
                  </a:cxn>
                  <a:cxn ang="0">
                    <a:pos x="139" y="89"/>
                  </a:cxn>
                  <a:cxn ang="0">
                    <a:pos x="143" y="85"/>
                  </a:cxn>
                  <a:cxn ang="0">
                    <a:pos x="146" y="84"/>
                  </a:cxn>
                  <a:cxn ang="0">
                    <a:pos x="146" y="77"/>
                  </a:cxn>
                  <a:cxn ang="0">
                    <a:pos x="143" y="80"/>
                  </a:cxn>
                  <a:cxn ang="0">
                    <a:pos x="140" y="81"/>
                  </a:cxn>
                  <a:cxn ang="0">
                    <a:pos x="139" y="81"/>
                  </a:cxn>
                  <a:cxn ang="0">
                    <a:pos x="127" y="18"/>
                  </a:cxn>
                  <a:cxn ang="0">
                    <a:pos x="143" y="61"/>
                  </a:cxn>
                  <a:cxn ang="0">
                    <a:pos x="125" y="4"/>
                  </a:cxn>
                  <a:cxn ang="0">
                    <a:pos x="125" y="2"/>
                  </a:cxn>
                  <a:cxn ang="0">
                    <a:pos x="121" y="0"/>
                  </a:cxn>
                  <a:cxn ang="0">
                    <a:pos x="111" y="3"/>
                  </a:cxn>
                  <a:cxn ang="0">
                    <a:pos x="99" y="4"/>
                  </a:cxn>
                  <a:cxn ang="0">
                    <a:pos x="86" y="4"/>
                  </a:cxn>
                  <a:cxn ang="0">
                    <a:pos x="97" y="4"/>
                  </a:cxn>
                  <a:cxn ang="0">
                    <a:pos x="105" y="4"/>
                  </a:cxn>
                  <a:cxn ang="0">
                    <a:pos x="111" y="3"/>
                  </a:cxn>
                  <a:cxn ang="0">
                    <a:pos x="114" y="3"/>
                  </a:cxn>
                  <a:cxn ang="0">
                    <a:pos x="118" y="4"/>
                  </a:cxn>
                  <a:cxn ang="0">
                    <a:pos x="118" y="6"/>
                  </a:cxn>
                  <a:cxn ang="0">
                    <a:pos x="125" y="36"/>
                  </a:cxn>
                  <a:cxn ang="0">
                    <a:pos x="125" y="39"/>
                  </a:cxn>
                  <a:cxn ang="0">
                    <a:pos x="122" y="41"/>
                  </a:cxn>
                  <a:cxn ang="0">
                    <a:pos x="118" y="45"/>
                  </a:cxn>
                  <a:cxn ang="0">
                    <a:pos x="113" y="45"/>
                  </a:cxn>
                  <a:cxn ang="0">
                    <a:pos x="82" y="47"/>
                  </a:cxn>
                  <a:cxn ang="0">
                    <a:pos x="66" y="47"/>
                  </a:cxn>
                  <a:cxn ang="0">
                    <a:pos x="32" y="45"/>
                  </a:cxn>
                  <a:cxn ang="0">
                    <a:pos x="27" y="45"/>
                  </a:cxn>
                  <a:cxn ang="0">
                    <a:pos x="24" y="41"/>
                  </a:cxn>
                  <a:cxn ang="0">
                    <a:pos x="20" y="39"/>
                  </a:cxn>
                  <a:cxn ang="0">
                    <a:pos x="20" y="36"/>
                  </a:cxn>
                  <a:cxn ang="0">
                    <a:pos x="25" y="6"/>
                  </a:cxn>
                  <a:cxn ang="0">
                    <a:pos x="27" y="4"/>
                  </a:cxn>
                  <a:cxn ang="0">
                    <a:pos x="30" y="3"/>
                  </a:cxn>
                  <a:cxn ang="0">
                    <a:pos x="33" y="3"/>
                  </a:cxn>
                  <a:cxn ang="0">
                    <a:pos x="41" y="4"/>
                  </a:cxn>
                  <a:cxn ang="0">
                    <a:pos x="49" y="4"/>
                  </a:cxn>
                  <a:cxn ang="0">
                    <a:pos x="60" y="4"/>
                  </a:cxn>
                  <a:cxn ang="0">
                    <a:pos x="47" y="4"/>
                  </a:cxn>
                  <a:cxn ang="0">
                    <a:pos x="35" y="3"/>
                  </a:cxn>
                  <a:cxn ang="0">
                    <a:pos x="25" y="0"/>
                  </a:cxn>
                  <a:cxn ang="0">
                    <a:pos x="20" y="2"/>
                  </a:cxn>
                  <a:cxn ang="0">
                    <a:pos x="19" y="4"/>
                  </a:cxn>
                  <a:cxn ang="0">
                    <a:pos x="3" y="61"/>
                  </a:cxn>
                  <a:cxn ang="0">
                    <a:pos x="18" y="18"/>
                  </a:cxn>
                  <a:cxn ang="0">
                    <a:pos x="7" y="81"/>
                  </a:cxn>
                  <a:cxn ang="0">
                    <a:pos x="5" y="81"/>
                  </a:cxn>
                  <a:cxn ang="0">
                    <a:pos x="3" y="80"/>
                  </a:cxn>
                  <a:cxn ang="0">
                    <a:pos x="0" y="77"/>
                  </a:cxn>
                  <a:cxn ang="0">
                    <a:pos x="0" y="84"/>
                  </a:cxn>
                  <a:cxn ang="0">
                    <a:pos x="3" y="85"/>
                  </a:cxn>
                  <a:cxn ang="0">
                    <a:pos x="5" y="89"/>
                  </a:cxn>
                  <a:cxn ang="0">
                    <a:pos x="10" y="91"/>
                  </a:cxn>
                  <a:cxn ang="0">
                    <a:pos x="14" y="91"/>
                  </a:cxn>
                  <a:cxn ang="0">
                    <a:pos x="19" y="91"/>
                  </a:cxn>
                  <a:cxn ang="0">
                    <a:pos x="125" y="91"/>
                  </a:cxn>
                </a:cxnLst>
                <a:rect l="0" t="0" r="r" b="b"/>
                <a:pathLst>
                  <a:path w="146" h="91">
                    <a:moveTo>
                      <a:pt x="125" y="91"/>
                    </a:moveTo>
                    <a:lnTo>
                      <a:pt x="132" y="91"/>
                    </a:lnTo>
                    <a:lnTo>
                      <a:pt x="134" y="91"/>
                    </a:lnTo>
                    <a:lnTo>
                      <a:pt x="139" y="89"/>
                    </a:lnTo>
                    <a:lnTo>
                      <a:pt x="143" y="85"/>
                    </a:lnTo>
                    <a:lnTo>
                      <a:pt x="146" y="84"/>
                    </a:lnTo>
                    <a:lnTo>
                      <a:pt x="146" y="77"/>
                    </a:lnTo>
                    <a:lnTo>
                      <a:pt x="143" y="80"/>
                    </a:lnTo>
                    <a:lnTo>
                      <a:pt x="140" y="81"/>
                    </a:lnTo>
                    <a:lnTo>
                      <a:pt x="139" y="81"/>
                    </a:lnTo>
                    <a:lnTo>
                      <a:pt x="127" y="18"/>
                    </a:lnTo>
                    <a:lnTo>
                      <a:pt x="143" y="61"/>
                    </a:lnTo>
                    <a:lnTo>
                      <a:pt x="125" y="4"/>
                    </a:lnTo>
                    <a:lnTo>
                      <a:pt x="125" y="2"/>
                    </a:lnTo>
                    <a:lnTo>
                      <a:pt x="121" y="0"/>
                    </a:lnTo>
                    <a:lnTo>
                      <a:pt x="111" y="3"/>
                    </a:lnTo>
                    <a:lnTo>
                      <a:pt x="99" y="4"/>
                    </a:lnTo>
                    <a:lnTo>
                      <a:pt x="86" y="4"/>
                    </a:lnTo>
                    <a:lnTo>
                      <a:pt x="97" y="4"/>
                    </a:lnTo>
                    <a:lnTo>
                      <a:pt x="105" y="4"/>
                    </a:lnTo>
                    <a:lnTo>
                      <a:pt x="111" y="3"/>
                    </a:lnTo>
                    <a:lnTo>
                      <a:pt x="114" y="3"/>
                    </a:lnTo>
                    <a:lnTo>
                      <a:pt x="118" y="4"/>
                    </a:lnTo>
                    <a:lnTo>
                      <a:pt x="118" y="6"/>
                    </a:lnTo>
                    <a:lnTo>
                      <a:pt x="125" y="36"/>
                    </a:lnTo>
                    <a:lnTo>
                      <a:pt x="125" y="39"/>
                    </a:lnTo>
                    <a:lnTo>
                      <a:pt x="122" y="41"/>
                    </a:lnTo>
                    <a:lnTo>
                      <a:pt x="118" y="45"/>
                    </a:lnTo>
                    <a:lnTo>
                      <a:pt x="113" y="45"/>
                    </a:lnTo>
                    <a:lnTo>
                      <a:pt x="82" y="47"/>
                    </a:lnTo>
                    <a:lnTo>
                      <a:pt x="66" y="47"/>
                    </a:lnTo>
                    <a:lnTo>
                      <a:pt x="32" y="45"/>
                    </a:lnTo>
                    <a:lnTo>
                      <a:pt x="27" y="45"/>
                    </a:lnTo>
                    <a:lnTo>
                      <a:pt x="24" y="41"/>
                    </a:lnTo>
                    <a:lnTo>
                      <a:pt x="20" y="39"/>
                    </a:lnTo>
                    <a:lnTo>
                      <a:pt x="20" y="36"/>
                    </a:lnTo>
                    <a:lnTo>
                      <a:pt x="25" y="6"/>
                    </a:lnTo>
                    <a:lnTo>
                      <a:pt x="27" y="4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41" y="4"/>
                    </a:lnTo>
                    <a:lnTo>
                      <a:pt x="49" y="4"/>
                    </a:lnTo>
                    <a:lnTo>
                      <a:pt x="60" y="4"/>
                    </a:lnTo>
                    <a:lnTo>
                      <a:pt x="47" y="4"/>
                    </a:lnTo>
                    <a:lnTo>
                      <a:pt x="35" y="3"/>
                    </a:lnTo>
                    <a:lnTo>
                      <a:pt x="25" y="0"/>
                    </a:lnTo>
                    <a:lnTo>
                      <a:pt x="20" y="2"/>
                    </a:lnTo>
                    <a:lnTo>
                      <a:pt x="19" y="4"/>
                    </a:lnTo>
                    <a:lnTo>
                      <a:pt x="3" y="61"/>
                    </a:lnTo>
                    <a:lnTo>
                      <a:pt x="18" y="18"/>
                    </a:lnTo>
                    <a:lnTo>
                      <a:pt x="7" y="81"/>
                    </a:lnTo>
                    <a:lnTo>
                      <a:pt x="5" y="81"/>
                    </a:lnTo>
                    <a:lnTo>
                      <a:pt x="3" y="80"/>
                    </a:lnTo>
                    <a:lnTo>
                      <a:pt x="0" y="77"/>
                    </a:lnTo>
                    <a:lnTo>
                      <a:pt x="0" y="84"/>
                    </a:lnTo>
                    <a:lnTo>
                      <a:pt x="3" y="85"/>
                    </a:lnTo>
                    <a:lnTo>
                      <a:pt x="5" y="89"/>
                    </a:lnTo>
                    <a:lnTo>
                      <a:pt x="10" y="91"/>
                    </a:lnTo>
                    <a:lnTo>
                      <a:pt x="14" y="91"/>
                    </a:lnTo>
                    <a:lnTo>
                      <a:pt x="19" y="91"/>
                    </a:lnTo>
                    <a:lnTo>
                      <a:pt x="125" y="9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0" name="Freeform 307"/>
              <p:cNvSpPr>
                <a:spLocks/>
              </p:cNvSpPr>
              <p:nvPr/>
            </p:nvSpPr>
            <p:spPr bwMode="auto">
              <a:xfrm>
                <a:off x="2353" y="7631"/>
                <a:ext cx="20" cy="12"/>
              </a:xfrm>
              <a:custGeom>
                <a:avLst/>
                <a:gdLst/>
                <a:ahLst/>
                <a:cxnLst>
                  <a:cxn ang="0">
                    <a:pos x="122" y="89"/>
                  </a:cxn>
                  <a:cxn ang="0">
                    <a:pos x="127" y="89"/>
                  </a:cxn>
                  <a:cxn ang="0">
                    <a:pos x="133" y="89"/>
                  </a:cxn>
                  <a:cxn ang="0">
                    <a:pos x="137" y="88"/>
                  </a:cxn>
                  <a:cxn ang="0">
                    <a:pos x="138" y="85"/>
                  </a:cxn>
                  <a:cxn ang="0">
                    <a:pos x="141" y="81"/>
                  </a:cxn>
                  <a:cxn ang="0">
                    <a:pos x="141" y="75"/>
                  </a:cxn>
                  <a:cxn ang="0">
                    <a:pos x="138" y="77"/>
                  </a:cxn>
                  <a:cxn ang="0">
                    <a:pos x="137" y="80"/>
                  </a:cxn>
                  <a:cxn ang="0">
                    <a:pos x="135" y="80"/>
                  </a:cxn>
                  <a:cxn ang="0">
                    <a:pos x="124" y="17"/>
                  </a:cxn>
                  <a:cxn ang="0">
                    <a:pos x="138" y="58"/>
                  </a:cxn>
                  <a:cxn ang="0">
                    <a:pos x="122" y="3"/>
                  </a:cxn>
                  <a:cxn ang="0">
                    <a:pos x="121" y="0"/>
                  </a:cxn>
                  <a:cxn ang="0">
                    <a:pos x="117" y="0"/>
                  </a:cxn>
                  <a:cxn ang="0">
                    <a:pos x="107" y="2"/>
                  </a:cxn>
                  <a:cxn ang="0">
                    <a:pos x="94" y="3"/>
                  </a:cxn>
                  <a:cxn ang="0">
                    <a:pos x="84" y="4"/>
                  </a:cxn>
                  <a:cxn ang="0">
                    <a:pos x="93" y="4"/>
                  </a:cxn>
                  <a:cxn ang="0">
                    <a:pos x="101" y="3"/>
                  </a:cxn>
                  <a:cxn ang="0">
                    <a:pos x="108" y="3"/>
                  </a:cxn>
                  <a:cxn ang="0">
                    <a:pos x="114" y="3"/>
                  </a:cxn>
                  <a:cxn ang="0">
                    <a:pos x="115" y="3"/>
                  </a:cxn>
                  <a:cxn ang="0">
                    <a:pos x="117" y="4"/>
                  </a:cxn>
                  <a:cxn ang="0">
                    <a:pos x="121" y="35"/>
                  </a:cxn>
                  <a:cxn ang="0">
                    <a:pos x="121" y="36"/>
                  </a:cxn>
                  <a:cxn ang="0">
                    <a:pos x="119" y="41"/>
                  </a:cxn>
                  <a:cxn ang="0">
                    <a:pos x="115" y="43"/>
                  </a:cxn>
                  <a:cxn ang="0">
                    <a:pos x="110" y="43"/>
                  </a:cxn>
                  <a:cxn ang="0">
                    <a:pos x="78" y="45"/>
                  </a:cxn>
                  <a:cxn ang="0">
                    <a:pos x="64" y="45"/>
                  </a:cxn>
                  <a:cxn ang="0">
                    <a:pos x="33" y="43"/>
                  </a:cxn>
                  <a:cxn ang="0">
                    <a:pos x="26" y="43"/>
                  </a:cxn>
                  <a:cxn ang="0">
                    <a:pos x="22" y="41"/>
                  </a:cxn>
                  <a:cxn ang="0">
                    <a:pos x="21" y="36"/>
                  </a:cxn>
                  <a:cxn ang="0">
                    <a:pos x="21" y="35"/>
                  </a:cxn>
                  <a:cxn ang="0">
                    <a:pos x="26" y="4"/>
                  </a:cxn>
                  <a:cxn ang="0">
                    <a:pos x="26" y="3"/>
                  </a:cxn>
                  <a:cxn ang="0">
                    <a:pos x="30" y="3"/>
                  </a:cxn>
                  <a:cxn ang="0">
                    <a:pos x="35" y="3"/>
                  </a:cxn>
                  <a:cxn ang="0">
                    <a:pos x="41" y="3"/>
                  </a:cxn>
                  <a:cxn ang="0">
                    <a:pos x="49" y="4"/>
                  </a:cxn>
                  <a:cxn ang="0">
                    <a:pos x="58" y="4"/>
                  </a:cxn>
                  <a:cxn ang="0">
                    <a:pos x="47" y="3"/>
                  </a:cxn>
                  <a:cxn ang="0">
                    <a:pos x="35" y="2"/>
                  </a:cxn>
                  <a:cxn ang="0">
                    <a:pos x="25" y="0"/>
                  </a:cxn>
                  <a:cxn ang="0">
                    <a:pos x="21" y="0"/>
                  </a:cxn>
                  <a:cxn ang="0">
                    <a:pos x="21" y="3"/>
                  </a:cxn>
                  <a:cxn ang="0">
                    <a:pos x="4" y="58"/>
                  </a:cxn>
                  <a:cxn ang="0">
                    <a:pos x="16" y="17"/>
                  </a:cxn>
                  <a:cxn ang="0">
                    <a:pos x="7" y="80"/>
                  </a:cxn>
                  <a:cxn ang="0">
                    <a:pos x="4" y="80"/>
                  </a:cxn>
                  <a:cxn ang="0">
                    <a:pos x="4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4" y="85"/>
                  </a:cxn>
                  <a:cxn ang="0">
                    <a:pos x="4" y="88"/>
                  </a:cxn>
                  <a:cxn ang="0">
                    <a:pos x="8" y="89"/>
                  </a:cxn>
                  <a:cxn ang="0">
                    <a:pos x="15" y="89"/>
                  </a:cxn>
                  <a:cxn ang="0">
                    <a:pos x="21" y="89"/>
                  </a:cxn>
                  <a:cxn ang="0">
                    <a:pos x="122" y="89"/>
                  </a:cxn>
                </a:cxnLst>
                <a:rect l="0" t="0" r="r" b="b"/>
                <a:pathLst>
                  <a:path w="141" h="89">
                    <a:moveTo>
                      <a:pt x="122" y="89"/>
                    </a:moveTo>
                    <a:lnTo>
                      <a:pt x="127" y="89"/>
                    </a:lnTo>
                    <a:lnTo>
                      <a:pt x="133" y="89"/>
                    </a:lnTo>
                    <a:lnTo>
                      <a:pt x="137" y="88"/>
                    </a:lnTo>
                    <a:lnTo>
                      <a:pt x="138" y="85"/>
                    </a:lnTo>
                    <a:lnTo>
                      <a:pt x="141" y="81"/>
                    </a:lnTo>
                    <a:lnTo>
                      <a:pt x="141" y="75"/>
                    </a:lnTo>
                    <a:lnTo>
                      <a:pt x="138" y="77"/>
                    </a:lnTo>
                    <a:lnTo>
                      <a:pt x="137" y="80"/>
                    </a:lnTo>
                    <a:lnTo>
                      <a:pt x="135" y="80"/>
                    </a:lnTo>
                    <a:lnTo>
                      <a:pt x="124" y="17"/>
                    </a:lnTo>
                    <a:lnTo>
                      <a:pt x="138" y="58"/>
                    </a:lnTo>
                    <a:lnTo>
                      <a:pt x="122" y="3"/>
                    </a:lnTo>
                    <a:lnTo>
                      <a:pt x="121" y="0"/>
                    </a:lnTo>
                    <a:lnTo>
                      <a:pt x="117" y="0"/>
                    </a:lnTo>
                    <a:lnTo>
                      <a:pt x="107" y="2"/>
                    </a:lnTo>
                    <a:lnTo>
                      <a:pt x="94" y="3"/>
                    </a:lnTo>
                    <a:lnTo>
                      <a:pt x="84" y="4"/>
                    </a:lnTo>
                    <a:lnTo>
                      <a:pt x="93" y="4"/>
                    </a:lnTo>
                    <a:lnTo>
                      <a:pt x="101" y="3"/>
                    </a:lnTo>
                    <a:lnTo>
                      <a:pt x="108" y="3"/>
                    </a:lnTo>
                    <a:lnTo>
                      <a:pt x="114" y="3"/>
                    </a:lnTo>
                    <a:lnTo>
                      <a:pt x="115" y="3"/>
                    </a:lnTo>
                    <a:lnTo>
                      <a:pt x="117" y="4"/>
                    </a:lnTo>
                    <a:lnTo>
                      <a:pt x="121" y="35"/>
                    </a:lnTo>
                    <a:lnTo>
                      <a:pt x="121" y="36"/>
                    </a:lnTo>
                    <a:lnTo>
                      <a:pt x="119" y="41"/>
                    </a:lnTo>
                    <a:lnTo>
                      <a:pt x="115" y="43"/>
                    </a:lnTo>
                    <a:lnTo>
                      <a:pt x="110" y="43"/>
                    </a:lnTo>
                    <a:lnTo>
                      <a:pt x="78" y="45"/>
                    </a:lnTo>
                    <a:lnTo>
                      <a:pt x="64" y="45"/>
                    </a:lnTo>
                    <a:lnTo>
                      <a:pt x="33" y="43"/>
                    </a:lnTo>
                    <a:lnTo>
                      <a:pt x="26" y="43"/>
                    </a:lnTo>
                    <a:lnTo>
                      <a:pt x="22" y="41"/>
                    </a:lnTo>
                    <a:lnTo>
                      <a:pt x="21" y="36"/>
                    </a:lnTo>
                    <a:lnTo>
                      <a:pt x="21" y="35"/>
                    </a:lnTo>
                    <a:lnTo>
                      <a:pt x="26" y="4"/>
                    </a:lnTo>
                    <a:lnTo>
                      <a:pt x="26" y="3"/>
                    </a:lnTo>
                    <a:lnTo>
                      <a:pt x="30" y="3"/>
                    </a:lnTo>
                    <a:lnTo>
                      <a:pt x="35" y="3"/>
                    </a:lnTo>
                    <a:lnTo>
                      <a:pt x="41" y="3"/>
                    </a:lnTo>
                    <a:lnTo>
                      <a:pt x="49" y="4"/>
                    </a:lnTo>
                    <a:lnTo>
                      <a:pt x="58" y="4"/>
                    </a:lnTo>
                    <a:lnTo>
                      <a:pt x="47" y="3"/>
                    </a:lnTo>
                    <a:lnTo>
                      <a:pt x="35" y="2"/>
                    </a:lnTo>
                    <a:lnTo>
                      <a:pt x="25" y="0"/>
                    </a:lnTo>
                    <a:lnTo>
                      <a:pt x="21" y="0"/>
                    </a:lnTo>
                    <a:lnTo>
                      <a:pt x="21" y="3"/>
                    </a:lnTo>
                    <a:lnTo>
                      <a:pt x="4" y="58"/>
                    </a:lnTo>
                    <a:lnTo>
                      <a:pt x="16" y="17"/>
                    </a:lnTo>
                    <a:lnTo>
                      <a:pt x="7" y="80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4" y="85"/>
                    </a:lnTo>
                    <a:lnTo>
                      <a:pt x="4" y="88"/>
                    </a:lnTo>
                    <a:lnTo>
                      <a:pt x="8" y="89"/>
                    </a:lnTo>
                    <a:lnTo>
                      <a:pt x="15" y="89"/>
                    </a:lnTo>
                    <a:lnTo>
                      <a:pt x="21" y="89"/>
                    </a:lnTo>
                    <a:lnTo>
                      <a:pt x="122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Freeform 308"/>
              <p:cNvSpPr>
                <a:spLocks/>
              </p:cNvSpPr>
              <p:nvPr/>
            </p:nvSpPr>
            <p:spPr bwMode="auto">
              <a:xfrm>
                <a:off x="2377" y="7631"/>
                <a:ext cx="21" cy="12"/>
              </a:xfrm>
              <a:custGeom>
                <a:avLst/>
                <a:gdLst/>
                <a:ahLst/>
                <a:cxnLst>
                  <a:cxn ang="0">
                    <a:pos x="123" y="89"/>
                  </a:cxn>
                  <a:cxn ang="0">
                    <a:pos x="130" y="89"/>
                  </a:cxn>
                  <a:cxn ang="0">
                    <a:pos x="134" y="89"/>
                  </a:cxn>
                  <a:cxn ang="0">
                    <a:pos x="137" y="88"/>
                  </a:cxn>
                  <a:cxn ang="0">
                    <a:pos x="142" y="85"/>
                  </a:cxn>
                  <a:cxn ang="0">
                    <a:pos x="142" y="81"/>
                  </a:cxn>
                  <a:cxn ang="0">
                    <a:pos x="142" y="75"/>
                  </a:cxn>
                  <a:cxn ang="0">
                    <a:pos x="142" y="77"/>
                  </a:cxn>
                  <a:cxn ang="0">
                    <a:pos x="141" y="80"/>
                  </a:cxn>
                  <a:cxn ang="0">
                    <a:pos x="137" y="80"/>
                  </a:cxn>
                  <a:cxn ang="0">
                    <a:pos x="127" y="17"/>
                  </a:cxn>
                  <a:cxn ang="0">
                    <a:pos x="141" y="58"/>
                  </a:cxn>
                  <a:cxn ang="0">
                    <a:pos x="123" y="3"/>
                  </a:cxn>
                  <a:cxn ang="0">
                    <a:pos x="123" y="0"/>
                  </a:cxn>
                  <a:cxn ang="0">
                    <a:pos x="120" y="0"/>
                  </a:cxn>
                  <a:cxn ang="0">
                    <a:pos x="111" y="2"/>
                  </a:cxn>
                  <a:cxn ang="0">
                    <a:pos x="97" y="3"/>
                  </a:cxn>
                  <a:cxn ang="0">
                    <a:pos x="84" y="4"/>
                  </a:cxn>
                  <a:cxn ang="0">
                    <a:pos x="97" y="4"/>
                  </a:cxn>
                  <a:cxn ang="0">
                    <a:pos x="104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5" y="3"/>
                  </a:cxn>
                  <a:cxn ang="0">
                    <a:pos x="119" y="4"/>
                  </a:cxn>
                  <a:cxn ang="0">
                    <a:pos x="123" y="35"/>
                  </a:cxn>
                  <a:cxn ang="0">
                    <a:pos x="123" y="36"/>
                  </a:cxn>
                  <a:cxn ang="0">
                    <a:pos x="122" y="41"/>
                  </a:cxn>
                  <a:cxn ang="0">
                    <a:pos x="119" y="43"/>
                  </a:cxn>
                  <a:cxn ang="0">
                    <a:pos x="112" y="43"/>
                  </a:cxn>
                  <a:cxn ang="0">
                    <a:pos x="80" y="45"/>
                  </a:cxn>
                  <a:cxn ang="0">
                    <a:pos x="63" y="45"/>
                  </a:cxn>
                  <a:cxn ang="0">
                    <a:pos x="31" y="43"/>
                  </a:cxn>
                  <a:cxn ang="0">
                    <a:pos x="25" y="43"/>
                  </a:cxn>
                  <a:cxn ang="0">
                    <a:pos x="22" y="41"/>
                  </a:cxn>
                  <a:cxn ang="0">
                    <a:pos x="20" y="36"/>
                  </a:cxn>
                  <a:cxn ang="0">
                    <a:pos x="20" y="35"/>
                  </a:cxn>
                  <a:cxn ang="0">
                    <a:pos x="25" y="4"/>
                  </a:cxn>
                  <a:cxn ang="0">
                    <a:pos x="27" y="3"/>
                  </a:cxn>
                  <a:cxn ang="0">
                    <a:pos x="29" y="3"/>
                  </a:cxn>
                  <a:cxn ang="0">
                    <a:pos x="32" y="3"/>
                  </a:cxn>
                  <a:cxn ang="0">
                    <a:pos x="40" y="3"/>
                  </a:cxn>
                  <a:cxn ang="0">
                    <a:pos x="47" y="4"/>
                  </a:cxn>
                  <a:cxn ang="0">
                    <a:pos x="58" y="4"/>
                  </a:cxn>
                  <a:cxn ang="0">
                    <a:pos x="47" y="3"/>
                  </a:cxn>
                  <a:cxn ang="0">
                    <a:pos x="34" y="2"/>
                  </a:cxn>
                  <a:cxn ang="0">
                    <a:pos x="25" y="0"/>
                  </a:cxn>
                  <a:cxn ang="0">
                    <a:pos x="20" y="0"/>
                  </a:cxn>
                  <a:cxn ang="0">
                    <a:pos x="19" y="3"/>
                  </a:cxn>
                  <a:cxn ang="0">
                    <a:pos x="1" y="58"/>
                  </a:cxn>
                  <a:cxn ang="0">
                    <a:pos x="17" y="17"/>
                  </a:cxn>
                  <a:cxn ang="0">
                    <a:pos x="6" y="80"/>
                  </a:cxn>
                  <a:cxn ang="0">
                    <a:pos x="1" y="80"/>
                  </a:cxn>
                  <a:cxn ang="0">
                    <a:pos x="0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0" y="85"/>
                  </a:cxn>
                  <a:cxn ang="0">
                    <a:pos x="5" y="88"/>
                  </a:cxn>
                  <a:cxn ang="0">
                    <a:pos x="8" y="89"/>
                  </a:cxn>
                  <a:cxn ang="0">
                    <a:pos x="13" y="89"/>
                  </a:cxn>
                  <a:cxn ang="0">
                    <a:pos x="19" y="89"/>
                  </a:cxn>
                  <a:cxn ang="0">
                    <a:pos x="123" y="89"/>
                  </a:cxn>
                </a:cxnLst>
                <a:rect l="0" t="0" r="r" b="b"/>
                <a:pathLst>
                  <a:path w="142" h="89">
                    <a:moveTo>
                      <a:pt x="123" y="89"/>
                    </a:moveTo>
                    <a:lnTo>
                      <a:pt x="130" y="89"/>
                    </a:lnTo>
                    <a:lnTo>
                      <a:pt x="134" y="89"/>
                    </a:lnTo>
                    <a:lnTo>
                      <a:pt x="137" y="88"/>
                    </a:lnTo>
                    <a:lnTo>
                      <a:pt x="142" y="85"/>
                    </a:lnTo>
                    <a:lnTo>
                      <a:pt x="142" y="81"/>
                    </a:lnTo>
                    <a:lnTo>
                      <a:pt x="142" y="75"/>
                    </a:lnTo>
                    <a:lnTo>
                      <a:pt x="142" y="77"/>
                    </a:lnTo>
                    <a:lnTo>
                      <a:pt x="141" y="80"/>
                    </a:lnTo>
                    <a:lnTo>
                      <a:pt x="137" y="80"/>
                    </a:lnTo>
                    <a:lnTo>
                      <a:pt x="127" y="17"/>
                    </a:lnTo>
                    <a:lnTo>
                      <a:pt x="141" y="58"/>
                    </a:lnTo>
                    <a:lnTo>
                      <a:pt x="123" y="3"/>
                    </a:lnTo>
                    <a:lnTo>
                      <a:pt x="123" y="0"/>
                    </a:lnTo>
                    <a:lnTo>
                      <a:pt x="120" y="0"/>
                    </a:lnTo>
                    <a:lnTo>
                      <a:pt x="111" y="2"/>
                    </a:lnTo>
                    <a:lnTo>
                      <a:pt x="97" y="3"/>
                    </a:lnTo>
                    <a:lnTo>
                      <a:pt x="84" y="4"/>
                    </a:lnTo>
                    <a:lnTo>
                      <a:pt x="97" y="4"/>
                    </a:lnTo>
                    <a:lnTo>
                      <a:pt x="104" y="3"/>
                    </a:lnTo>
                    <a:lnTo>
                      <a:pt x="111" y="3"/>
                    </a:lnTo>
                    <a:lnTo>
                      <a:pt x="115" y="3"/>
                    </a:lnTo>
                    <a:lnTo>
                      <a:pt x="115" y="3"/>
                    </a:lnTo>
                    <a:lnTo>
                      <a:pt x="119" y="4"/>
                    </a:lnTo>
                    <a:lnTo>
                      <a:pt x="123" y="35"/>
                    </a:lnTo>
                    <a:lnTo>
                      <a:pt x="123" y="36"/>
                    </a:lnTo>
                    <a:lnTo>
                      <a:pt x="122" y="41"/>
                    </a:lnTo>
                    <a:lnTo>
                      <a:pt x="119" y="43"/>
                    </a:lnTo>
                    <a:lnTo>
                      <a:pt x="112" y="43"/>
                    </a:lnTo>
                    <a:lnTo>
                      <a:pt x="80" y="45"/>
                    </a:lnTo>
                    <a:lnTo>
                      <a:pt x="63" y="45"/>
                    </a:lnTo>
                    <a:lnTo>
                      <a:pt x="31" y="43"/>
                    </a:lnTo>
                    <a:lnTo>
                      <a:pt x="25" y="43"/>
                    </a:lnTo>
                    <a:lnTo>
                      <a:pt x="22" y="41"/>
                    </a:lnTo>
                    <a:lnTo>
                      <a:pt x="20" y="36"/>
                    </a:lnTo>
                    <a:lnTo>
                      <a:pt x="20" y="35"/>
                    </a:lnTo>
                    <a:lnTo>
                      <a:pt x="25" y="4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40" y="3"/>
                    </a:lnTo>
                    <a:lnTo>
                      <a:pt x="47" y="4"/>
                    </a:lnTo>
                    <a:lnTo>
                      <a:pt x="58" y="4"/>
                    </a:lnTo>
                    <a:lnTo>
                      <a:pt x="47" y="3"/>
                    </a:lnTo>
                    <a:lnTo>
                      <a:pt x="34" y="2"/>
                    </a:lnTo>
                    <a:lnTo>
                      <a:pt x="25" y="0"/>
                    </a:lnTo>
                    <a:lnTo>
                      <a:pt x="20" y="0"/>
                    </a:lnTo>
                    <a:lnTo>
                      <a:pt x="19" y="3"/>
                    </a:lnTo>
                    <a:lnTo>
                      <a:pt x="1" y="58"/>
                    </a:lnTo>
                    <a:lnTo>
                      <a:pt x="17" y="17"/>
                    </a:lnTo>
                    <a:lnTo>
                      <a:pt x="6" y="80"/>
                    </a:lnTo>
                    <a:lnTo>
                      <a:pt x="1" y="80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0" y="85"/>
                    </a:lnTo>
                    <a:lnTo>
                      <a:pt x="5" y="88"/>
                    </a:lnTo>
                    <a:lnTo>
                      <a:pt x="8" y="89"/>
                    </a:lnTo>
                    <a:lnTo>
                      <a:pt x="13" y="89"/>
                    </a:lnTo>
                    <a:lnTo>
                      <a:pt x="19" y="89"/>
                    </a:lnTo>
                    <a:lnTo>
                      <a:pt x="123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Freeform 309"/>
              <p:cNvSpPr>
                <a:spLocks/>
              </p:cNvSpPr>
              <p:nvPr/>
            </p:nvSpPr>
            <p:spPr bwMode="auto">
              <a:xfrm>
                <a:off x="2403" y="7631"/>
                <a:ext cx="20" cy="12"/>
              </a:xfrm>
              <a:custGeom>
                <a:avLst/>
                <a:gdLst/>
                <a:ahLst/>
                <a:cxnLst>
                  <a:cxn ang="0">
                    <a:pos x="126" y="89"/>
                  </a:cxn>
                  <a:cxn ang="0">
                    <a:pos x="130" y="89"/>
                  </a:cxn>
                  <a:cxn ang="0">
                    <a:pos x="136" y="89"/>
                  </a:cxn>
                  <a:cxn ang="0">
                    <a:pos x="140" y="88"/>
                  </a:cxn>
                  <a:cxn ang="0">
                    <a:pos x="143" y="85"/>
                  </a:cxn>
                  <a:cxn ang="0">
                    <a:pos x="144" y="81"/>
                  </a:cxn>
                  <a:cxn ang="0">
                    <a:pos x="144" y="75"/>
                  </a:cxn>
                  <a:cxn ang="0">
                    <a:pos x="143" y="77"/>
                  </a:cxn>
                  <a:cxn ang="0">
                    <a:pos x="140" y="80"/>
                  </a:cxn>
                  <a:cxn ang="0">
                    <a:pos x="138" y="80"/>
                  </a:cxn>
                  <a:cxn ang="0">
                    <a:pos x="127" y="17"/>
                  </a:cxn>
                  <a:cxn ang="0">
                    <a:pos x="143" y="58"/>
                  </a:cxn>
                  <a:cxn ang="0">
                    <a:pos x="126" y="3"/>
                  </a:cxn>
                  <a:cxn ang="0">
                    <a:pos x="125" y="0"/>
                  </a:cxn>
                  <a:cxn ang="0">
                    <a:pos x="119" y="0"/>
                  </a:cxn>
                  <a:cxn ang="0">
                    <a:pos x="110" y="2"/>
                  </a:cxn>
                  <a:cxn ang="0">
                    <a:pos x="97" y="3"/>
                  </a:cxn>
                  <a:cxn ang="0">
                    <a:pos x="86" y="4"/>
                  </a:cxn>
                  <a:cxn ang="0">
                    <a:pos x="96" y="4"/>
                  </a:cxn>
                  <a:cxn ang="0">
                    <a:pos x="104" y="3"/>
                  </a:cxn>
                  <a:cxn ang="0">
                    <a:pos x="111" y="3"/>
                  </a:cxn>
                  <a:cxn ang="0">
                    <a:pos x="116" y="3"/>
                  </a:cxn>
                  <a:cxn ang="0">
                    <a:pos x="118" y="3"/>
                  </a:cxn>
                  <a:cxn ang="0">
                    <a:pos x="119" y="4"/>
                  </a:cxn>
                  <a:cxn ang="0">
                    <a:pos x="125" y="35"/>
                  </a:cxn>
                  <a:cxn ang="0">
                    <a:pos x="125" y="36"/>
                  </a:cxn>
                  <a:cxn ang="0">
                    <a:pos x="122" y="41"/>
                  </a:cxn>
                  <a:cxn ang="0">
                    <a:pos x="118" y="43"/>
                  </a:cxn>
                  <a:cxn ang="0">
                    <a:pos x="113" y="43"/>
                  </a:cxn>
                  <a:cxn ang="0">
                    <a:pos x="80" y="45"/>
                  </a:cxn>
                  <a:cxn ang="0">
                    <a:pos x="64" y="45"/>
                  </a:cxn>
                  <a:cxn ang="0">
                    <a:pos x="32" y="43"/>
                  </a:cxn>
                  <a:cxn ang="0">
                    <a:pos x="25" y="43"/>
                  </a:cxn>
                  <a:cxn ang="0">
                    <a:pos x="22" y="41"/>
                  </a:cxn>
                  <a:cxn ang="0">
                    <a:pos x="19" y="36"/>
                  </a:cxn>
                  <a:cxn ang="0">
                    <a:pos x="19" y="35"/>
                  </a:cxn>
                  <a:cxn ang="0">
                    <a:pos x="25" y="4"/>
                  </a:cxn>
                  <a:cxn ang="0">
                    <a:pos x="25" y="3"/>
                  </a:cxn>
                  <a:cxn ang="0">
                    <a:pos x="30" y="3"/>
                  </a:cxn>
                  <a:cxn ang="0">
                    <a:pos x="33" y="3"/>
                  </a:cxn>
                  <a:cxn ang="0">
                    <a:pos x="40" y="3"/>
                  </a:cxn>
                  <a:cxn ang="0">
                    <a:pos x="47" y="4"/>
                  </a:cxn>
                  <a:cxn ang="0">
                    <a:pos x="58" y="4"/>
                  </a:cxn>
                  <a:cxn ang="0">
                    <a:pos x="46" y="3"/>
                  </a:cxn>
                  <a:cxn ang="0">
                    <a:pos x="33" y="2"/>
                  </a:cxn>
                  <a:cxn ang="0">
                    <a:pos x="25" y="0"/>
                  </a:cxn>
                  <a:cxn ang="0">
                    <a:pos x="19" y="0"/>
                  </a:cxn>
                  <a:cxn ang="0">
                    <a:pos x="19" y="3"/>
                  </a:cxn>
                  <a:cxn ang="0">
                    <a:pos x="2" y="58"/>
                  </a:cxn>
                  <a:cxn ang="0">
                    <a:pos x="18" y="17"/>
                  </a:cxn>
                  <a:cxn ang="0">
                    <a:pos x="7" y="80"/>
                  </a:cxn>
                  <a:cxn ang="0">
                    <a:pos x="4" y="80"/>
                  </a:cxn>
                  <a:cxn ang="0">
                    <a:pos x="2" y="77"/>
                  </a:cxn>
                  <a:cxn ang="0">
                    <a:pos x="0" y="75"/>
                  </a:cxn>
                  <a:cxn ang="0">
                    <a:pos x="0" y="81"/>
                  </a:cxn>
                  <a:cxn ang="0">
                    <a:pos x="2" y="85"/>
                  </a:cxn>
                  <a:cxn ang="0">
                    <a:pos x="7" y="88"/>
                  </a:cxn>
                  <a:cxn ang="0">
                    <a:pos x="8" y="89"/>
                  </a:cxn>
                  <a:cxn ang="0">
                    <a:pos x="15" y="89"/>
                  </a:cxn>
                  <a:cxn ang="0">
                    <a:pos x="19" y="89"/>
                  </a:cxn>
                  <a:cxn ang="0">
                    <a:pos x="126" y="89"/>
                  </a:cxn>
                </a:cxnLst>
                <a:rect l="0" t="0" r="r" b="b"/>
                <a:pathLst>
                  <a:path w="144" h="89">
                    <a:moveTo>
                      <a:pt x="126" y="89"/>
                    </a:moveTo>
                    <a:lnTo>
                      <a:pt x="130" y="89"/>
                    </a:lnTo>
                    <a:lnTo>
                      <a:pt x="136" y="89"/>
                    </a:lnTo>
                    <a:lnTo>
                      <a:pt x="140" y="88"/>
                    </a:lnTo>
                    <a:lnTo>
                      <a:pt x="143" y="85"/>
                    </a:lnTo>
                    <a:lnTo>
                      <a:pt x="144" y="81"/>
                    </a:lnTo>
                    <a:lnTo>
                      <a:pt x="144" y="75"/>
                    </a:lnTo>
                    <a:lnTo>
                      <a:pt x="143" y="77"/>
                    </a:lnTo>
                    <a:lnTo>
                      <a:pt x="140" y="80"/>
                    </a:lnTo>
                    <a:lnTo>
                      <a:pt x="138" y="80"/>
                    </a:lnTo>
                    <a:lnTo>
                      <a:pt x="127" y="17"/>
                    </a:lnTo>
                    <a:lnTo>
                      <a:pt x="143" y="58"/>
                    </a:lnTo>
                    <a:lnTo>
                      <a:pt x="126" y="3"/>
                    </a:lnTo>
                    <a:lnTo>
                      <a:pt x="125" y="0"/>
                    </a:lnTo>
                    <a:lnTo>
                      <a:pt x="119" y="0"/>
                    </a:lnTo>
                    <a:lnTo>
                      <a:pt x="110" y="2"/>
                    </a:lnTo>
                    <a:lnTo>
                      <a:pt x="97" y="3"/>
                    </a:lnTo>
                    <a:lnTo>
                      <a:pt x="86" y="4"/>
                    </a:lnTo>
                    <a:lnTo>
                      <a:pt x="96" y="4"/>
                    </a:lnTo>
                    <a:lnTo>
                      <a:pt x="104" y="3"/>
                    </a:lnTo>
                    <a:lnTo>
                      <a:pt x="111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4"/>
                    </a:lnTo>
                    <a:lnTo>
                      <a:pt x="125" y="35"/>
                    </a:lnTo>
                    <a:lnTo>
                      <a:pt x="125" y="36"/>
                    </a:lnTo>
                    <a:lnTo>
                      <a:pt x="122" y="41"/>
                    </a:lnTo>
                    <a:lnTo>
                      <a:pt x="118" y="43"/>
                    </a:lnTo>
                    <a:lnTo>
                      <a:pt x="113" y="43"/>
                    </a:lnTo>
                    <a:lnTo>
                      <a:pt x="80" y="45"/>
                    </a:lnTo>
                    <a:lnTo>
                      <a:pt x="64" y="45"/>
                    </a:lnTo>
                    <a:lnTo>
                      <a:pt x="32" y="43"/>
                    </a:lnTo>
                    <a:lnTo>
                      <a:pt x="25" y="43"/>
                    </a:lnTo>
                    <a:lnTo>
                      <a:pt x="22" y="41"/>
                    </a:lnTo>
                    <a:lnTo>
                      <a:pt x="19" y="36"/>
                    </a:lnTo>
                    <a:lnTo>
                      <a:pt x="19" y="35"/>
                    </a:lnTo>
                    <a:lnTo>
                      <a:pt x="25" y="4"/>
                    </a:lnTo>
                    <a:lnTo>
                      <a:pt x="25" y="3"/>
                    </a:lnTo>
                    <a:lnTo>
                      <a:pt x="30" y="3"/>
                    </a:lnTo>
                    <a:lnTo>
                      <a:pt x="33" y="3"/>
                    </a:lnTo>
                    <a:lnTo>
                      <a:pt x="40" y="3"/>
                    </a:lnTo>
                    <a:lnTo>
                      <a:pt x="47" y="4"/>
                    </a:lnTo>
                    <a:lnTo>
                      <a:pt x="58" y="4"/>
                    </a:lnTo>
                    <a:lnTo>
                      <a:pt x="46" y="3"/>
                    </a:lnTo>
                    <a:lnTo>
                      <a:pt x="33" y="2"/>
                    </a:lnTo>
                    <a:lnTo>
                      <a:pt x="25" y="0"/>
                    </a:lnTo>
                    <a:lnTo>
                      <a:pt x="19" y="0"/>
                    </a:lnTo>
                    <a:lnTo>
                      <a:pt x="19" y="3"/>
                    </a:lnTo>
                    <a:lnTo>
                      <a:pt x="2" y="58"/>
                    </a:lnTo>
                    <a:lnTo>
                      <a:pt x="18" y="17"/>
                    </a:lnTo>
                    <a:lnTo>
                      <a:pt x="7" y="80"/>
                    </a:lnTo>
                    <a:lnTo>
                      <a:pt x="4" y="80"/>
                    </a:lnTo>
                    <a:lnTo>
                      <a:pt x="2" y="77"/>
                    </a:lnTo>
                    <a:lnTo>
                      <a:pt x="0" y="75"/>
                    </a:lnTo>
                    <a:lnTo>
                      <a:pt x="0" y="81"/>
                    </a:lnTo>
                    <a:lnTo>
                      <a:pt x="2" y="85"/>
                    </a:lnTo>
                    <a:lnTo>
                      <a:pt x="7" y="88"/>
                    </a:lnTo>
                    <a:lnTo>
                      <a:pt x="8" y="89"/>
                    </a:lnTo>
                    <a:lnTo>
                      <a:pt x="15" y="89"/>
                    </a:lnTo>
                    <a:lnTo>
                      <a:pt x="19" y="89"/>
                    </a:lnTo>
                    <a:lnTo>
                      <a:pt x="126" y="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3" name="Freeform 310"/>
              <p:cNvSpPr>
                <a:spLocks/>
              </p:cNvSpPr>
              <p:nvPr/>
            </p:nvSpPr>
            <p:spPr bwMode="auto">
              <a:xfrm>
                <a:off x="1985" y="7636"/>
                <a:ext cx="5" cy="8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17" y="52"/>
                  </a:cxn>
                  <a:cxn ang="0">
                    <a:pos x="0" y="52"/>
                  </a:cxn>
                  <a:cxn ang="0">
                    <a:pos x="17" y="0"/>
                  </a:cxn>
                  <a:cxn ang="0">
                    <a:pos x="31" y="0"/>
                  </a:cxn>
                </a:cxnLst>
                <a:rect l="0" t="0" r="r" b="b"/>
                <a:pathLst>
                  <a:path w="31" h="52">
                    <a:moveTo>
                      <a:pt x="31" y="0"/>
                    </a:moveTo>
                    <a:lnTo>
                      <a:pt x="17" y="52"/>
                    </a:lnTo>
                    <a:lnTo>
                      <a:pt x="0" y="52"/>
                    </a:lnTo>
                    <a:lnTo>
                      <a:pt x="1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4" name="Freeform 311"/>
              <p:cNvSpPr>
                <a:spLocks/>
              </p:cNvSpPr>
              <p:nvPr/>
            </p:nvSpPr>
            <p:spPr bwMode="auto">
              <a:xfrm>
                <a:off x="1969" y="7646"/>
                <a:ext cx="54" cy="44"/>
              </a:xfrm>
              <a:custGeom>
                <a:avLst/>
                <a:gdLst/>
                <a:ahLst/>
                <a:cxnLst>
                  <a:cxn ang="0">
                    <a:pos x="123" y="0"/>
                  </a:cxn>
                  <a:cxn ang="0">
                    <a:pos x="103" y="46"/>
                  </a:cxn>
                  <a:cxn ang="0">
                    <a:pos x="89" y="46"/>
                  </a:cxn>
                  <a:cxn ang="0">
                    <a:pos x="0" y="310"/>
                  </a:cxn>
                  <a:cxn ang="0">
                    <a:pos x="234" y="310"/>
                  </a:cxn>
                  <a:cxn ang="0">
                    <a:pos x="210" y="252"/>
                  </a:cxn>
                  <a:cxn ang="0">
                    <a:pos x="145" y="258"/>
                  </a:cxn>
                  <a:cxn ang="0">
                    <a:pos x="113" y="258"/>
                  </a:cxn>
                  <a:cxn ang="0">
                    <a:pos x="33" y="248"/>
                  </a:cxn>
                  <a:cxn ang="0">
                    <a:pos x="41" y="223"/>
                  </a:cxn>
                  <a:cxn ang="0">
                    <a:pos x="113" y="228"/>
                  </a:cxn>
                  <a:cxn ang="0">
                    <a:pos x="170" y="228"/>
                  </a:cxn>
                  <a:cxn ang="0">
                    <a:pos x="241" y="223"/>
                  </a:cxn>
                  <a:cxn ang="0">
                    <a:pos x="269" y="271"/>
                  </a:cxn>
                  <a:cxn ang="0">
                    <a:pos x="253" y="306"/>
                  </a:cxn>
                  <a:cxn ang="0">
                    <a:pos x="277" y="275"/>
                  </a:cxn>
                  <a:cxn ang="0">
                    <a:pos x="372" y="275"/>
                  </a:cxn>
                  <a:cxn ang="0">
                    <a:pos x="336" y="197"/>
                  </a:cxn>
                  <a:cxn ang="0">
                    <a:pos x="253" y="207"/>
                  </a:cxn>
                  <a:cxn ang="0">
                    <a:pos x="167" y="210"/>
                  </a:cxn>
                  <a:cxn ang="0">
                    <a:pos x="115" y="207"/>
                  </a:cxn>
                  <a:cxn ang="0">
                    <a:pos x="50" y="201"/>
                  </a:cxn>
                  <a:cxn ang="0">
                    <a:pos x="57" y="177"/>
                  </a:cxn>
                  <a:cxn ang="0">
                    <a:pos x="133" y="181"/>
                  </a:cxn>
                  <a:cxn ang="0">
                    <a:pos x="177" y="181"/>
                  </a:cxn>
                  <a:cxn ang="0">
                    <a:pos x="225" y="177"/>
                  </a:cxn>
                  <a:cxn ang="0">
                    <a:pos x="245" y="175"/>
                  </a:cxn>
                  <a:cxn ang="0">
                    <a:pos x="242" y="158"/>
                  </a:cxn>
                  <a:cxn ang="0">
                    <a:pos x="180" y="162"/>
                  </a:cxn>
                  <a:cxn ang="0">
                    <a:pos x="123" y="162"/>
                  </a:cxn>
                  <a:cxn ang="0">
                    <a:pos x="67" y="158"/>
                  </a:cxn>
                  <a:cxn ang="0">
                    <a:pos x="80" y="121"/>
                  </a:cxn>
                  <a:cxn ang="0">
                    <a:pos x="125" y="124"/>
                  </a:cxn>
                  <a:cxn ang="0">
                    <a:pos x="167" y="124"/>
                  </a:cxn>
                  <a:cxn ang="0">
                    <a:pos x="201" y="124"/>
                  </a:cxn>
                  <a:cxn ang="0">
                    <a:pos x="262" y="121"/>
                  </a:cxn>
                  <a:cxn ang="0">
                    <a:pos x="293" y="177"/>
                  </a:cxn>
                  <a:cxn ang="0">
                    <a:pos x="305" y="158"/>
                  </a:cxn>
                  <a:cxn ang="0">
                    <a:pos x="264" y="104"/>
                  </a:cxn>
                  <a:cxn ang="0">
                    <a:pos x="206" y="105"/>
                  </a:cxn>
                  <a:cxn ang="0">
                    <a:pos x="156" y="107"/>
                  </a:cxn>
                  <a:cxn ang="0">
                    <a:pos x="84" y="104"/>
                  </a:cxn>
                  <a:cxn ang="0">
                    <a:pos x="91" y="77"/>
                  </a:cxn>
                  <a:cxn ang="0">
                    <a:pos x="145" y="77"/>
                  </a:cxn>
                  <a:cxn ang="0">
                    <a:pos x="192" y="77"/>
                  </a:cxn>
                  <a:cxn ang="0">
                    <a:pos x="216" y="75"/>
                  </a:cxn>
                  <a:cxn ang="0">
                    <a:pos x="216" y="46"/>
                  </a:cxn>
                  <a:cxn ang="0">
                    <a:pos x="181" y="49"/>
                  </a:cxn>
                  <a:cxn ang="0">
                    <a:pos x="137" y="49"/>
                  </a:cxn>
                  <a:cxn ang="0">
                    <a:pos x="117" y="44"/>
                  </a:cxn>
                  <a:cxn ang="0">
                    <a:pos x="111" y="42"/>
                  </a:cxn>
                  <a:cxn ang="0">
                    <a:pos x="123" y="0"/>
                  </a:cxn>
                </a:cxnLst>
                <a:rect l="0" t="0" r="r" b="b"/>
                <a:pathLst>
                  <a:path w="372" h="310">
                    <a:moveTo>
                      <a:pt x="123" y="0"/>
                    </a:moveTo>
                    <a:lnTo>
                      <a:pt x="103" y="46"/>
                    </a:lnTo>
                    <a:lnTo>
                      <a:pt x="89" y="46"/>
                    </a:lnTo>
                    <a:lnTo>
                      <a:pt x="0" y="310"/>
                    </a:lnTo>
                    <a:lnTo>
                      <a:pt x="234" y="310"/>
                    </a:lnTo>
                    <a:lnTo>
                      <a:pt x="210" y="252"/>
                    </a:lnTo>
                    <a:lnTo>
                      <a:pt x="145" y="258"/>
                    </a:lnTo>
                    <a:lnTo>
                      <a:pt x="113" y="258"/>
                    </a:lnTo>
                    <a:lnTo>
                      <a:pt x="33" y="248"/>
                    </a:lnTo>
                    <a:lnTo>
                      <a:pt x="41" y="223"/>
                    </a:lnTo>
                    <a:lnTo>
                      <a:pt x="113" y="228"/>
                    </a:lnTo>
                    <a:lnTo>
                      <a:pt x="170" y="228"/>
                    </a:lnTo>
                    <a:lnTo>
                      <a:pt x="241" y="223"/>
                    </a:lnTo>
                    <a:lnTo>
                      <a:pt x="269" y="271"/>
                    </a:lnTo>
                    <a:lnTo>
                      <a:pt x="253" y="306"/>
                    </a:lnTo>
                    <a:lnTo>
                      <a:pt x="277" y="275"/>
                    </a:lnTo>
                    <a:lnTo>
                      <a:pt x="372" y="275"/>
                    </a:lnTo>
                    <a:lnTo>
                      <a:pt x="336" y="197"/>
                    </a:lnTo>
                    <a:lnTo>
                      <a:pt x="253" y="207"/>
                    </a:lnTo>
                    <a:lnTo>
                      <a:pt x="167" y="210"/>
                    </a:lnTo>
                    <a:lnTo>
                      <a:pt x="115" y="207"/>
                    </a:lnTo>
                    <a:lnTo>
                      <a:pt x="50" y="201"/>
                    </a:lnTo>
                    <a:lnTo>
                      <a:pt x="57" y="177"/>
                    </a:lnTo>
                    <a:lnTo>
                      <a:pt x="133" y="181"/>
                    </a:lnTo>
                    <a:lnTo>
                      <a:pt x="177" y="181"/>
                    </a:lnTo>
                    <a:lnTo>
                      <a:pt x="225" y="177"/>
                    </a:lnTo>
                    <a:lnTo>
                      <a:pt x="245" y="175"/>
                    </a:lnTo>
                    <a:lnTo>
                      <a:pt x="242" y="158"/>
                    </a:lnTo>
                    <a:lnTo>
                      <a:pt x="180" y="162"/>
                    </a:lnTo>
                    <a:lnTo>
                      <a:pt x="123" y="162"/>
                    </a:lnTo>
                    <a:lnTo>
                      <a:pt x="67" y="158"/>
                    </a:lnTo>
                    <a:lnTo>
                      <a:pt x="80" y="121"/>
                    </a:lnTo>
                    <a:lnTo>
                      <a:pt x="125" y="124"/>
                    </a:lnTo>
                    <a:lnTo>
                      <a:pt x="167" y="124"/>
                    </a:lnTo>
                    <a:lnTo>
                      <a:pt x="201" y="124"/>
                    </a:lnTo>
                    <a:lnTo>
                      <a:pt x="262" y="121"/>
                    </a:lnTo>
                    <a:lnTo>
                      <a:pt x="293" y="177"/>
                    </a:lnTo>
                    <a:lnTo>
                      <a:pt x="305" y="158"/>
                    </a:lnTo>
                    <a:lnTo>
                      <a:pt x="264" y="104"/>
                    </a:lnTo>
                    <a:lnTo>
                      <a:pt x="206" y="105"/>
                    </a:lnTo>
                    <a:lnTo>
                      <a:pt x="156" y="107"/>
                    </a:lnTo>
                    <a:lnTo>
                      <a:pt x="84" y="104"/>
                    </a:lnTo>
                    <a:lnTo>
                      <a:pt x="91" y="77"/>
                    </a:lnTo>
                    <a:lnTo>
                      <a:pt x="145" y="77"/>
                    </a:lnTo>
                    <a:lnTo>
                      <a:pt x="192" y="77"/>
                    </a:lnTo>
                    <a:lnTo>
                      <a:pt x="216" y="75"/>
                    </a:lnTo>
                    <a:lnTo>
                      <a:pt x="216" y="46"/>
                    </a:lnTo>
                    <a:lnTo>
                      <a:pt x="181" y="49"/>
                    </a:lnTo>
                    <a:lnTo>
                      <a:pt x="137" y="49"/>
                    </a:lnTo>
                    <a:lnTo>
                      <a:pt x="117" y="44"/>
                    </a:lnTo>
                    <a:lnTo>
                      <a:pt x="111" y="42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5" name="Freeform 312"/>
              <p:cNvSpPr>
                <a:spLocks/>
              </p:cNvSpPr>
              <p:nvPr/>
            </p:nvSpPr>
            <p:spPr bwMode="auto">
              <a:xfrm>
                <a:off x="1984" y="7646"/>
                <a:ext cx="36" cy="22"/>
              </a:xfrm>
              <a:custGeom>
                <a:avLst/>
                <a:gdLst/>
                <a:ahLst/>
                <a:cxnLst>
                  <a:cxn ang="0">
                    <a:pos x="113" y="77"/>
                  </a:cxn>
                  <a:cxn ang="0">
                    <a:pos x="134" y="114"/>
                  </a:cxn>
                  <a:cxn ang="0">
                    <a:pos x="163" y="112"/>
                  </a:cxn>
                  <a:cxn ang="0">
                    <a:pos x="199" y="155"/>
                  </a:cxn>
                  <a:cxn ang="0">
                    <a:pos x="250" y="45"/>
                  </a:cxn>
                  <a:cxn ang="0">
                    <a:pos x="206" y="46"/>
                  </a:cxn>
                  <a:cxn ang="0">
                    <a:pos x="188" y="44"/>
                  </a:cxn>
                  <a:cxn ang="0">
                    <a:pos x="182" y="41"/>
                  </a:cxn>
                  <a:cxn ang="0">
                    <a:pos x="188" y="2"/>
                  </a:cxn>
                  <a:cxn ang="0">
                    <a:pos x="213" y="7"/>
                  </a:cxn>
                  <a:cxn ang="0">
                    <a:pos x="186" y="0"/>
                  </a:cxn>
                  <a:cxn ang="0">
                    <a:pos x="178" y="2"/>
                  </a:cxn>
                  <a:cxn ang="0">
                    <a:pos x="163" y="46"/>
                  </a:cxn>
                  <a:cxn ang="0">
                    <a:pos x="142" y="46"/>
                  </a:cxn>
                  <a:cxn ang="0">
                    <a:pos x="125" y="0"/>
                  </a:cxn>
                  <a:cxn ang="0">
                    <a:pos x="122" y="0"/>
                  </a:cxn>
                  <a:cxn ang="0">
                    <a:pos x="92" y="7"/>
                  </a:cxn>
                  <a:cxn ang="0">
                    <a:pos x="117" y="2"/>
                  </a:cxn>
                  <a:cxn ang="0">
                    <a:pos x="125" y="39"/>
                  </a:cxn>
                  <a:cxn ang="0">
                    <a:pos x="115" y="44"/>
                  </a:cxn>
                  <a:cxn ang="0">
                    <a:pos x="72" y="45"/>
                  </a:cxn>
                  <a:cxn ang="0">
                    <a:pos x="34" y="44"/>
                  </a:cxn>
                  <a:cxn ang="0">
                    <a:pos x="22" y="39"/>
                  </a:cxn>
                  <a:cxn ang="0">
                    <a:pos x="26" y="7"/>
                  </a:cxn>
                  <a:cxn ang="0">
                    <a:pos x="50" y="2"/>
                  </a:cxn>
                  <a:cxn ang="0">
                    <a:pos x="22" y="2"/>
                  </a:cxn>
                  <a:cxn ang="0">
                    <a:pos x="16" y="12"/>
                  </a:cxn>
                  <a:cxn ang="0">
                    <a:pos x="0" y="56"/>
                  </a:cxn>
                  <a:cxn ang="0">
                    <a:pos x="113" y="77"/>
                  </a:cxn>
                </a:cxnLst>
                <a:rect l="0" t="0" r="r" b="b"/>
                <a:pathLst>
                  <a:path w="250" h="155">
                    <a:moveTo>
                      <a:pt x="113" y="77"/>
                    </a:moveTo>
                    <a:lnTo>
                      <a:pt x="134" y="114"/>
                    </a:lnTo>
                    <a:lnTo>
                      <a:pt x="163" y="112"/>
                    </a:lnTo>
                    <a:lnTo>
                      <a:pt x="199" y="155"/>
                    </a:lnTo>
                    <a:lnTo>
                      <a:pt x="250" y="45"/>
                    </a:lnTo>
                    <a:lnTo>
                      <a:pt x="206" y="46"/>
                    </a:lnTo>
                    <a:lnTo>
                      <a:pt x="188" y="44"/>
                    </a:lnTo>
                    <a:lnTo>
                      <a:pt x="182" y="41"/>
                    </a:lnTo>
                    <a:lnTo>
                      <a:pt x="188" y="2"/>
                    </a:lnTo>
                    <a:lnTo>
                      <a:pt x="213" y="7"/>
                    </a:lnTo>
                    <a:lnTo>
                      <a:pt x="186" y="0"/>
                    </a:lnTo>
                    <a:lnTo>
                      <a:pt x="178" y="2"/>
                    </a:lnTo>
                    <a:lnTo>
                      <a:pt x="163" y="46"/>
                    </a:lnTo>
                    <a:lnTo>
                      <a:pt x="142" y="46"/>
                    </a:lnTo>
                    <a:lnTo>
                      <a:pt x="125" y="0"/>
                    </a:lnTo>
                    <a:lnTo>
                      <a:pt x="122" y="0"/>
                    </a:lnTo>
                    <a:lnTo>
                      <a:pt x="92" y="7"/>
                    </a:lnTo>
                    <a:lnTo>
                      <a:pt x="117" y="2"/>
                    </a:lnTo>
                    <a:lnTo>
                      <a:pt x="125" y="39"/>
                    </a:lnTo>
                    <a:lnTo>
                      <a:pt x="115" y="44"/>
                    </a:lnTo>
                    <a:lnTo>
                      <a:pt x="72" y="45"/>
                    </a:lnTo>
                    <a:lnTo>
                      <a:pt x="34" y="44"/>
                    </a:lnTo>
                    <a:lnTo>
                      <a:pt x="22" y="39"/>
                    </a:lnTo>
                    <a:lnTo>
                      <a:pt x="26" y="7"/>
                    </a:lnTo>
                    <a:lnTo>
                      <a:pt x="50" y="2"/>
                    </a:lnTo>
                    <a:lnTo>
                      <a:pt x="22" y="2"/>
                    </a:lnTo>
                    <a:lnTo>
                      <a:pt x="16" y="12"/>
                    </a:lnTo>
                    <a:lnTo>
                      <a:pt x="0" y="56"/>
                    </a:lnTo>
                    <a:lnTo>
                      <a:pt x="113" y="7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6" name="Freeform 313"/>
              <p:cNvSpPr>
                <a:spLocks/>
              </p:cNvSpPr>
              <p:nvPr/>
            </p:nvSpPr>
            <p:spPr bwMode="auto">
              <a:xfrm>
                <a:off x="2011" y="7646"/>
                <a:ext cx="56" cy="44"/>
              </a:xfrm>
              <a:custGeom>
                <a:avLst/>
                <a:gdLst/>
                <a:ahLst/>
                <a:cxnLst>
                  <a:cxn ang="0">
                    <a:pos x="96" y="0"/>
                  </a:cxn>
                  <a:cxn ang="0">
                    <a:pos x="112" y="46"/>
                  </a:cxn>
                  <a:cxn ang="0">
                    <a:pos x="110" y="73"/>
                  </a:cxn>
                  <a:cxn ang="0">
                    <a:pos x="76" y="73"/>
                  </a:cxn>
                  <a:cxn ang="0">
                    <a:pos x="53" y="69"/>
                  </a:cxn>
                  <a:cxn ang="0">
                    <a:pos x="43" y="102"/>
                  </a:cxn>
                  <a:cxn ang="0">
                    <a:pos x="57" y="107"/>
                  </a:cxn>
                  <a:cxn ang="0">
                    <a:pos x="117" y="110"/>
                  </a:cxn>
                  <a:cxn ang="0">
                    <a:pos x="120" y="124"/>
                  </a:cxn>
                  <a:cxn ang="0">
                    <a:pos x="96" y="124"/>
                  </a:cxn>
                  <a:cxn ang="0">
                    <a:pos x="78" y="124"/>
                  </a:cxn>
                  <a:cxn ang="0">
                    <a:pos x="72" y="157"/>
                  </a:cxn>
                  <a:cxn ang="0">
                    <a:pos x="90" y="162"/>
                  </a:cxn>
                  <a:cxn ang="0">
                    <a:pos x="134" y="162"/>
                  </a:cxn>
                  <a:cxn ang="0">
                    <a:pos x="177" y="162"/>
                  </a:cxn>
                  <a:cxn ang="0">
                    <a:pos x="184" y="185"/>
                  </a:cxn>
                  <a:cxn ang="0">
                    <a:pos x="146" y="181"/>
                  </a:cxn>
                  <a:cxn ang="0">
                    <a:pos x="136" y="203"/>
                  </a:cxn>
                  <a:cxn ang="0">
                    <a:pos x="179" y="210"/>
                  </a:cxn>
                  <a:cxn ang="0">
                    <a:pos x="226" y="207"/>
                  </a:cxn>
                  <a:cxn ang="0">
                    <a:pos x="297" y="207"/>
                  </a:cxn>
                  <a:cxn ang="0">
                    <a:pos x="284" y="226"/>
                  </a:cxn>
                  <a:cxn ang="0">
                    <a:pos x="235" y="226"/>
                  </a:cxn>
                  <a:cxn ang="0">
                    <a:pos x="185" y="223"/>
                  </a:cxn>
                  <a:cxn ang="0">
                    <a:pos x="179" y="254"/>
                  </a:cxn>
                  <a:cxn ang="0">
                    <a:pos x="198" y="258"/>
                  </a:cxn>
                  <a:cxn ang="0">
                    <a:pos x="254" y="258"/>
                  </a:cxn>
                  <a:cxn ang="0">
                    <a:pos x="343" y="258"/>
                  </a:cxn>
                  <a:cxn ang="0">
                    <a:pos x="349" y="252"/>
                  </a:cxn>
                  <a:cxn ang="0">
                    <a:pos x="366" y="259"/>
                  </a:cxn>
                  <a:cxn ang="0">
                    <a:pos x="387" y="310"/>
                  </a:cxn>
                  <a:cxn ang="0">
                    <a:pos x="129" y="310"/>
                  </a:cxn>
                  <a:cxn ang="0">
                    <a:pos x="146" y="275"/>
                  </a:cxn>
                  <a:cxn ang="0">
                    <a:pos x="60" y="275"/>
                  </a:cxn>
                  <a:cxn ang="0">
                    <a:pos x="35" y="190"/>
                  </a:cxn>
                  <a:cxn ang="0">
                    <a:pos x="0" y="177"/>
                  </a:cxn>
                  <a:cxn ang="0">
                    <a:pos x="43" y="46"/>
                  </a:cxn>
                  <a:cxn ang="0">
                    <a:pos x="84" y="43"/>
                  </a:cxn>
                  <a:cxn ang="0">
                    <a:pos x="95" y="37"/>
                  </a:cxn>
                  <a:cxn ang="0">
                    <a:pos x="90" y="7"/>
                  </a:cxn>
                  <a:cxn ang="0">
                    <a:pos x="60" y="7"/>
                  </a:cxn>
                  <a:cxn ang="0">
                    <a:pos x="86" y="0"/>
                  </a:cxn>
                  <a:cxn ang="0">
                    <a:pos x="96" y="0"/>
                  </a:cxn>
                </a:cxnLst>
                <a:rect l="0" t="0" r="r" b="b"/>
                <a:pathLst>
                  <a:path w="387" h="310">
                    <a:moveTo>
                      <a:pt x="96" y="0"/>
                    </a:moveTo>
                    <a:lnTo>
                      <a:pt x="112" y="46"/>
                    </a:lnTo>
                    <a:lnTo>
                      <a:pt x="110" y="73"/>
                    </a:lnTo>
                    <a:lnTo>
                      <a:pt x="76" y="73"/>
                    </a:lnTo>
                    <a:lnTo>
                      <a:pt x="53" y="69"/>
                    </a:lnTo>
                    <a:lnTo>
                      <a:pt x="43" y="102"/>
                    </a:lnTo>
                    <a:lnTo>
                      <a:pt x="57" y="107"/>
                    </a:lnTo>
                    <a:lnTo>
                      <a:pt x="117" y="110"/>
                    </a:lnTo>
                    <a:lnTo>
                      <a:pt x="120" y="124"/>
                    </a:lnTo>
                    <a:lnTo>
                      <a:pt x="96" y="124"/>
                    </a:lnTo>
                    <a:lnTo>
                      <a:pt x="78" y="124"/>
                    </a:lnTo>
                    <a:lnTo>
                      <a:pt x="72" y="157"/>
                    </a:lnTo>
                    <a:lnTo>
                      <a:pt x="90" y="162"/>
                    </a:lnTo>
                    <a:lnTo>
                      <a:pt x="134" y="162"/>
                    </a:lnTo>
                    <a:lnTo>
                      <a:pt x="177" y="162"/>
                    </a:lnTo>
                    <a:lnTo>
                      <a:pt x="184" y="185"/>
                    </a:lnTo>
                    <a:lnTo>
                      <a:pt x="146" y="181"/>
                    </a:lnTo>
                    <a:lnTo>
                      <a:pt x="136" y="203"/>
                    </a:lnTo>
                    <a:lnTo>
                      <a:pt x="179" y="210"/>
                    </a:lnTo>
                    <a:lnTo>
                      <a:pt x="226" y="207"/>
                    </a:lnTo>
                    <a:lnTo>
                      <a:pt x="297" y="207"/>
                    </a:lnTo>
                    <a:lnTo>
                      <a:pt x="284" y="226"/>
                    </a:lnTo>
                    <a:lnTo>
                      <a:pt x="235" y="226"/>
                    </a:lnTo>
                    <a:lnTo>
                      <a:pt x="185" y="223"/>
                    </a:lnTo>
                    <a:lnTo>
                      <a:pt x="179" y="254"/>
                    </a:lnTo>
                    <a:lnTo>
                      <a:pt x="198" y="258"/>
                    </a:lnTo>
                    <a:lnTo>
                      <a:pt x="254" y="258"/>
                    </a:lnTo>
                    <a:lnTo>
                      <a:pt x="343" y="258"/>
                    </a:lnTo>
                    <a:lnTo>
                      <a:pt x="349" y="252"/>
                    </a:lnTo>
                    <a:lnTo>
                      <a:pt x="366" y="259"/>
                    </a:lnTo>
                    <a:lnTo>
                      <a:pt x="387" y="310"/>
                    </a:lnTo>
                    <a:lnTo>
                      <a:pt x="129" y="310"/>
                    </a:lnTo>
                    <a:lnTo>
                      <a:pt x="146" y="275"/>
                    </a:lnTo>
                    <a:lnTo>
                      <a:pt x="60" y="275"/>
                    </a:lnTo>
                    <a:lnTo>
                      <a:pt x="35" y="190"/>
                    </a:lnTo>
                    <a:lnTo>
                      <a:pt x="0" y="177"/>
                    </a:lnTo>
                    <a:lnTo>
                      <a:pt x="43" y="46"/>
                    </a:lnTo>
                    <a:lnTo>
                      <a:pt x="84" y="43"/>
                    </a:lnTo>
                    <a:lnTo>
                      <a:pt x="95" y="37"/>
                    </a:lnTo>
                    <a:lnTo>
                      <a:pt x="90" y="7"/>
                    </a:lnTo>
                    <a:lnTo>
                      <a:pt x="60" y="7"/>
                    </a:lnTo>
                    <a:lnTo>
                      <a:pt x="86" y="0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7" name="Freeform 314"/>
              <p:cNvSpPr>
                <a:spLocks/>
              </p:cNvSpPr>
              <p:nvPr/>
            </p:nvSpPr>
            <p:spPr bwMode="auto">
              <a:xfrm>
                <a:off x="2027" y="7646"/>
                <a:ext cx="40" cy="37"/>
              </a:xfrm>
              <a:custGeom>
                <a:avLst/>
                <a:gdLst/>
                <a:ahLst/>
                <a:cxnLst>
                  <a:cxn ang="0">
                    <a:pos x="83" y="8"/>
                  </a:cxn>
                  <a:cxn ang="0">
                    <a:pos x="47" y="0"/>
                  </a:cxn>
                  <a:cxn ang="0">
                    <a:pos x="25" y="49"/>
                  </a:cxn>
                  <a:cxn ang="0">
                    <a:pos x="3" y="49"/>
                  </a:cxn>
                  <a:cxn ang="0">
                    <a:pos x="0" y="76"/>
                  </a:cxn>
                  <a:cxn ang="0">
                    <a:pos x="34" y="72"/>
                  </a:cxn>
                  <a:cxn ang="0">
                    <a:pos x="41" y="107"/>
                  </a:cxn>
                  <a:cxn ang="0">
                    <a:pos x="3" y="115"/>
                  </a:cxn>
                  <a:cxn ang="0">
                    <a:pos x="10" y="127"/>
                  </a:cxn>
                  <a:cxn ang="0">
                    <a:pos x="60" y="127"/>
                  </a:cxn>
                  <a:cxn ang="0">
                    <a:pos x="69" y="156"/>
                  </a:cxn>
                  <a:cxn ang="0">
                    <a:pos x="42" y="168"/>
                  </a:cxn>
                  <a:cxn ang="0">
                    <a:pos x="56" y="184"/>
                  </a:cxn>
                  <a:cxn ang="0">
                    <a:pos x="87" y="191"/>
                  </a:cxn>
                  <a:cxn ang="0">
                    <a:pos x="127" y="186"/>
                  </a:cxn>
                  <a:cxn ang="0">
                    <a:pos x="141" y="229"/>
                  </a:cxn>
                  <a:cxn ang="0">
                    <a:pos x="202" y="229"/>
                  </a:cxn>
                  <a:cxn ang="0">
                    <a:pos x="235" y="226"/>
                  </a:cxn>
                  <a:cxn ang="0">
                    <a:pos x="246" y="257"/>
                  </a:cxn>
                  <a:cxn ang="0">
                    <a:pos x="264" y="265"/>
                  </a:cxn>
                  <a:cxn ang="0">
                    <a:pos x="259" y="249"/>
                  </a:cxn>
                  <a:cxn ang="0">
                    <a:pos x="281" y="210"/>
                  </a:cxn>
                  <a:cxn ang="0">
                    <a:pos x="235" y="210"/>
                  </a:cxn>
                  <a:cxn ang="0">
                    <a:pos x="200" y="206"/>
                  </a:cxn>
                  <a:cxn ang="0">
                    <a:pos x="206" y="188"/>
                  </a:cxn>
                  <a:cxn ang="0">
                    <a:pos x="242" y="186"/>
                  </a:cxn>
                  <a:cxn ang="0">
                    <a:pos x="219" y="168"/>
                  </a:cxn>
                  <a:cxn ang="0">
                    <a:pos x="158" y="164"/>
                  </a:cxn>
                  <a:cxn ang="0">
                    <a:pos x="141" y="160"/>
                  </a:cxn>
                  <a:cxn ang="0">
                    <a:pos x="147" y="127"/>
                  </a:cxn>
                  <a:cxn ang="0">
                    <a:pos x="183" y="127"/>
                  </a:cxn>
                  <a:cxn ang="0">
                    <a:pos x="177" y="115"/>
                  </a:cxn>
                  <a:cxn ang="0">
                    <a:pos x="131" y="110"/>
                  </a:cxn>
                  <a:cxn ang="0">
                    <a:pos x="119" y="105"/>
                  </a:cxn>
                  <a:cxn ang="0">
                    <a:pos x="128" y="72"/>
                  </a:cxn>
                  <a:cxn ang="0">
                    <a:pos x="158" y="76"/>
                  </a:cxn>
                  <a:cxn ang="0">
                    <a:pos x="177" y="76"/>
                  </a:cxn>
                  <a:cxn ang="0">
                    <a:pos x="190" y="47"/>
                  </a:cxn>
                  <a:cxn ang="0">
                    <a:pos x="164" y="47"/>
                  </a:cxn>
                  <a:cxn ang="0">
                    <a:pos x="149" y="1"/>
                  </a:cxn>
                  <a:cxn ang="0">
                    <a:pos x="114" y="10"/>
                  </a:cxn>
                  <a:cxn ang="0">
                    <a:pos x="144" y="8"/>
                  </a:cxn>
                  <a:cxn ang="0">
                    <a:pos x="149" y="41"/>
                  </a:cxn>
                  <a:cxn ang="0">
                    <a:pos x="125" y="47"/>
                  </a:cxn>
                  <a:cxn ang="0">
                    <a:pos x="83" y="49"/>
                  </a:cxn>
                  <a:cxn ang="0">
                    <a:pos x="47" y="42"/>
                  </a:cxn>
                  <a:cxn ang="0">
                    <a:pos x="50" y="8"/>
                  </a:cxn>
                  <a:cxn ang="0">
                    <a:pos x="83" y="8"/>
                  </a:cxn>
                </a:cxnLst>
                <a:rect l="0" t="0" r="r" b="b"/>
                <a:pathLst>
                  <a:path w="281" h="265">
                    <a:moveTo>
                      <a:pt x="83" y="8"/>
                    </a:moveTo>
                    <a:lnTo>
                      <a:pt x="47" y="0"/>
                    </a:lnTo>
                    <a:lnTo>
                      <a:pt x="25" y="49"/>
                    </a:lnTo>
                    <a:lnTo>
                      <a:pt x="3" y="49"/>
                    </a:lnTo>
                    <a:lnTo>
                      <a:pt x="0" y="76"/>
                    </a:lnTo>
                    <a:lnTo>
                      <a:pt x="34" y="72"/>
                    </a:lnTo>
                    <a:lnTo>
                      <a:pt x="41" y="107"/>
                    </a:lnTo>
                    <a:lnTo>
                      <a:pt x="3" y="115"/>
                    </a:lnTo>
                    <a:lnTo>
                      <a:pt x="10" y="127"/>
                    </a:lnTo>
                    <a:lnTo>
                      <a:pt x="60" y="127"/>
                    </a:lnTo>
                    <a:lnTo>
                      <a:pt x="69" y="156"/>
                    </a:lnTo>
                    <a:lnTo>
                      <a:pt x="42" y="168"/>
                    </a:lnTo>
                    <a:lnTo>
                      <a:pt x="56" y="184"/>
                    </a:lnTo>
                    <a:lnTo>
                      <a:pt x="87" y="191"/>
                    </a:lnTo>
                    <a:lnTo>
                      <a:pt x="127" y="186"/>
                    </a:lnTo>
                    <a:lnTo>
                      <a:pt x="141" y="229"/>
                    </a:lnTo>
                    <a:lnTo>
                      <a:pt x="202" y="229"/>
                    </a:lnTo>
                    <a:lnTo>
                      <a:pt x="235" y="226"/>
                    </a:lnTo>
                    <a:lnTo>
                      <a:pt x="246" y="257"/>
                    </a:lnTo>
                    <a:lnTo>
                      <a:pt x="264" y="265"/>
                    </a:lnTo>
                    <a:lnTo>
                      <a:pt x="259" y="249"/>
                    </a:lnTo>
                    <a:lnTo>
                      <a:pt x="281" y="210"/>
                    </a:lnTo>
                    <a:lnTo>
                      <a:pt x="235" y="210"/>
                    </a:lnTo>
                    <a:lnTo>
                      <a:pt x="200" y="206"/>
                    </a:lnTo>
                    <a:lnTo>
                      <a:pt x="206" y="188"/>
                    </a:lnTo>
                    <a:lnTo>
                      <a:pt x="242" y="186"/>
                    </a:lnTo>
                    <a:lnTo>
                      <a:pt x="219" y="168"/>
                    </a:lnTo>
                    <a:lnTo>
                      <a:pt x="158" y="164"/>
                    </a:lnTo>
                    <a:lnTo>
                      <a:pt x="141" y="160"/>
                    </a:lnTo>
                    <a:lnTo>
                      <a:pt x="147" y="127"/>
                    </a:lnTo>
                    <a:lnTo>
                      <a:pt x="183" y="127"/>
                    </a:lnTo>
                    <a:lnTo>
                      <a:pt x="177" y="115"/>
                    </a:lnTo>
                    <a:lnTo>
                      <a:pt x="131" y="110"/>
                    </a:lnTo>
                    <a:lnTo>
                      <a:pt x="119" y="105"/>
                    </a:lnTo>
                    <a:lnTo>
                      <a:pt x="128" y="72"/>
                    </a:lnTo>
                    <a:lnTo>
                      <a:pt x="158" y="76"/>
                    </a:lnTo>
                    <a:lnTo>
                      <a:pt x="177" y="76"/>
                    </a:lnTo>
                    <a:lnTo>
                      <a:pt x="190" y="47"/>
                    </a:lnTo>
                    <a:lnTo>
                      <a:pt x="164" y="47"/>
                    </a:lnTo>
                    <a:lnTo>
                      <a:pt x="149" y="1"/>
                    </a:lnTo>
                    <a:lnTo>
                      <a:pt x="114" y="10"/>
                    </a:lnTo>
                    <a:lnTo>
                      <a:pt x="144" y="8"/>
                    </a:lnTo>
                    <a:lnTo>
                      <a:pt x="149" y="41"/>
                    </a:lnTo>
                    <a:lnTo>
                      <a:pt x="125" y="47"/>
                    </a:lnTo>
                    <a:lnTo>
                      <a:pt x="83" y="49"/>
                    </a:lnTo>
                    <a:lnTo>
                      <a:pt x="47" y="42"/>
                    </a:lnTo>
                    <a:lnTo>
                      <a:pt x="50" y="8"/>
                    </a:lnTo>
                    <a:lnTo>
                      <a:pt x="83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8" name="Freeform 315"/>
              <p:cNvSpPr>
                <a:spLocks/>
              </p:cNvSpPr>
              <p:nvPr/>
            </p:nvSpPr>
            <p:spPr bwMode="auto">
              <a:xfrm>
                <a:off x="2049" y="7646"/>
                <a:ext cx="37" cy="44"/>
              </a:xfrm>
              <a:custGeom>
                <a:avLst/>
                <a:gdLst/>
                <a:ahLst/>
                <a:cxnLst>
                  <a:cxn ang="0">
                    <a:pos x="91" y="7"/>
                  </a:cxn>
                  <a:cxn ang="0">
                    <a:pos x="57" y="0"/>
                  </a:cxn>
                  <a:cxn ang="0">
                    <a:pos x="38" y="45"/>
                  </a:cxn>
                  <a:cxn ang="0">
                    <a:pos x="27" y="48"/>
                  </a:cxn>
                  <a:cxn ang="0">
                    <a:pos x="15" y="75"/>
                  </a:cxn>
                  <a:cxn ang="0">
                    <a:pos x="38" y="74"/>
                  </a:cxn>
                  <a:cxn ang="0">
                    <a:pos x="55" y="71"/>
                  </a:cxn>
                  <a:cxn ang="0">
                    <a:pos x="63" y="106"/>
                  </a:cxn>
                  <a:cxn ang="0">
                    <a:pos x="43" y="111"/>
                  </a:cxn>
                  <a:cxn ang="0">
                    <a:pos x="0" y="112"/>
                  </a:cxn>
                  <a:cxn ang="0">
                    <a:pos x="11" y="126"/>
                  </a:cxn>
                  <a:cxn ang="0">
                    <a:pos x="47" y="126"/>
                  </a:cxn>
                  <a:cxn ang="0">
                    <a:pos x="77" y="126"/>
                  </a:cxn>
                  <a:cxn ang="0">
                    <a:pos x="83" y="159"/>
                  </a:cxn>
                  <a:cxn ang="0">
                    <a:pos x="43" y="163"/>
                  </a:cxn>
                  <a:cxn ang="0">
                    <a:pos x="18" y="163"/>
                  </a:cxn>
                  <a:cxn ang="0">
                    <a:pos x="76" y="187"/>
                  </a:cxn>
                  <a:cxn ang="0">
                    <a:pos x="133" y="187"/>
                  </a:cxn>
                  <a:cxn ang="0">
                    <a:pos x="144" y="205"/>
                  </a:cxn>
                  <a:cxn ang="0">
                    <a:pos x="121" y="212"/>
                  </a:cxn>
                  <a:cxn ang="0">
                    <a:pos x="94" y="250"/>
                  </a:cxn>
                  <a:cxn ang="0">
                    <a:pos x="119" y="312"/>
                  </a:cxn>
                  <a:cxn ang="0">
                    <a:pos x="152" y="242"/>
                  </a:cxn>
                  <a:cxn ang="0">
                    <a:pos x="155" y="256"/>
                  </a:cxn>
                  <a:cxn ang="0">
                    <a:pos x="162" y="261"/>
                  </a:cxn>
                  <a:cxn ang="0">
                    <a:pos x="193" y="256"/>
                  </a:cxn>
                  <a:cxn ang="0">
                    <a:pos x="164" y="256"/>
                  </a:cxn>
                  <a:cxn ang="0">
                    <a:pos x="162" y="250"/>
                  </a:cxn>
                  <a:cxn ang="0">
                    <a:pos x="166" y="224"/>
                  </a:cxn>
                  <a:cxn ang="0">
                    <a:pos x="191" y="225"/>
                  </a:cxn>
                  <a:cxn ang="0">
                    <a:pos x="208" y="225"/>
                  </a:cxn>
                  <a:cxn ang="0">
                    <a:pos x="226" y="212"/>
                  </a:cxn>
                  <a:cxn ang="0">
                    <a:pos x="215" y="209"/>
                  </a:cxn>
                  <a:cxn ang="0">
                    <a:pos x="213" y="203"/>
                  </a:cxn>
                  <a:cxn ang="0">
                    <a:pos x="219" y="190"/>
                  </a:cxn>
                  <a:cxn ang="0">
                    <a:pos x="227" y="187"/>
                  </a:cxn>
                  <a:cxn ang="0">
                    <a:pos x="254" y="187"/>
                  </a:cxn>
                  <a:cxn ang="0">
                    <a:pos x="229" y="164"/>
                  </a:cxn>
                  <a:cxn ang="0">
                    <a:pos x="185" y="164"/>
                  </a:cxn>
                  <a:cxn ang="0">
                    <a:pos x="157" y="160"/>
                  </a:cxn>
                  <a:cxn ang="0">
                    <a:pos x="163" y="129"/>
                  </a:cxn>
                  <a:cxn ang="0">
                    <a:pos x="194" y="126"/>
                  </a:cxn>
                  <a:cxn ang="0">
                    <a:pos x="182" y="112"/>
                  </a:cxn>
                  <a:cxn ang="0">
                    <a:pos x="141" y="109"/>
                  </a:cxn>
                  <a:cxn ang="0">
                    <a:pos x="136" y="106"/>
                  </a:cxn>
                  <a:cxn ang="0">
                    <a:pos x="143" y="75"/>
                  </a:cxn>
                  <a:cxn ang="0">
                    <a:pos x="164" y="75"/>
                  </a:cxn>
                  <a:cxn ang="0">
                    <a:pos x="185" y="75"/>
                  </a:cxn>
                  <a:cxn ang="0">
                    <a:pos x="194" y="46"/>
                  </a:cxn>
                  <a:cxn ang="0">
                    <a:pos x="177" y="46"/>
                  </a:cxn>
                  <a:cxn ang="0">
                    <a:pos x="162" y="2"/>
                  </a:cxn>
                  <a:cxn ang="0">
                    <a:pos x="152" y="0"/>
                  </a:cxn>
                  <a:cxn ang="0">
                    <a:pos x="122" y="7"/>
                  </a:cxn>
                  <a:cxn ang="0">
                    <a:pos x="155" y="5"/>
                  </a:cxn>
                  <a:cxn ang="0">
                    <a:pos x="158" y="41"/>
                  </a:cxn>
                  <a:cxn ang="0">
                    <a:pos x="128" y="46"/>
                  </a:cxn>
                  <a:cxn ang="0">
                    <a:pos x="83" y="46"/>
                  </a:cxn>
                  <a:cxn ang="0">
                    <a:pos x="57" y="44"/>
                  </a:cxn>
                  <a:cxn ang="0">
                    <a:pos x="54" y="37"/>
                  </a:cxn>
                  <a:cxn ang="0">
                    <a:pos x="61" y="5"/>
                  </a:cxn>
                  <a:cxn ang="0">
                    <a:pos x="91" y="7"/>
                  </a:cxn>
                </a:cxnLst>
                <a:rect l="0" t="0" r="r" b="b"/>
                <a:pathLst>
                  <a:path w="254" h="312">
                    <a:moveTo>
                      <a:pt x="91" y="7"/>
                    </a:moveTo>
                    <a:lnTo>
                      <a:pt x="57" y="0"/>
                    </a:lnTo>
                    <a:lnTo>
                      <a:pt x="38" y="45"/>
                    </a:lnTo>
                    <a:lnTo>
                      <a:pt x="27" y="48"/>
                    </a:lnTo>
                    <a:lnTo>
                      <a:pt x="15" y="75"/>
                    </a:lnTo>
                    <a:lnTo>
                      <a:pt x="38" y="74"/>
                    </a:lnTo>
                    <a:lnTo>
                      <a:pt x="55" y="71"/>
                    </a:lnTo>
                    <a:lnTo>
                      <a:pt x="63" y="106"/>
                    </a:lnTo>
                    <a:lnTo>
                      <a:pt x="43" y="111"/>
                    </a:lnTo>
                    <a:lnTo>
                      <a:pt x="0" y="112"/>
                    </a:lnTo>
                    <a:lnTo>
                      <a:pt x="11" y="126"/>
                    </a:lnTo>
                    <a:lnTo>
                      <a:pt x="47" y="126"/>
                    </a:lnTo>
                    <a:lnTo>
                      <a:pt x="77" y="126"/>
                    </a:lnTo>
                    <a:lnTo>
                      <a:pt x="83" y="159"/>
                    </a:lnTo>
                    <a:lnTo>
                      <a:pt x="43" y="163"/>
                    </a:lnTo>
                    <a:lnTo>
                      <a:pt x="18" y="163"/>
                    </a:lnTo>
                    <a:lnTo>
                      <a:pt x="76" y="187"/>
                    </a:lnTo>
                    <a:lnTo>
                      <a:pt x="133" y="187"/>
                    </a:lnTo>
                    <a:lnTo>
                      <a:pt x="144" y="205"/>
                    </a:lnTo>
                    <a:lnTo>
                      <a:pt x="121" y="212"/>
                    </a:lnTo>
                    <a:lnTo>
                      <a:pt x="94" y="250"/>
                    </a:lnTo>
                    <a:lnTo>
                      <a:pt x="119" y="312"/>
                    </a:lnTo>
                    <a:lnTo>
                      <a:pt x="152" y="242"/>
                    </a:lnTo>
                    <a:lnTo>
                      <a:pt x="155" y="256"/>
                    </a:lnTo>
                    <a:lnTo>
                      <a:pt x="162" y="261"/>
                    </a:lnTo>
                    <a:lnTo>
                      <a:pt x="193" y="256"/>
                    </a:lnTo>
                    <a:lnTo>
                      <a:pt x="164" y="256"/>
                    </a:lnTo>
                    <a:lnTo>
                      <a:pt x="162" y="250"/>
                    </a:lnTo>
                    <a:lnTo>
                      <a:pt x="166" y="224"/>
                    </a:lnTo>
                    <a:lnTo>
                      <a:pt x="191" y="225"/>
                    </a:lnTo>
                    <a:lnTo>
                      <a:pt x="208" y="225"/>
                    </a:lnTo>
                    <a:lnTo>
                      <a:pt x="226" y="212"/>
                    </a:lnTo>
                    <a:lnTo>
                      <a:pt x="215" y="209"/>
                    </a:lnTo>
                    <a:lnTo>
                      <a:pt x="213" y="203"/>
                    </a:lnTo>
                    <a:lnTo>
                      <a:pt x="219" y="190"/>
                    </a:lnTo>
                    <a:lnTo>
                      <a:pt x="227" y="187"/>
                    </a:lnTo>
                    <a:lnTo>
                      <a:pt x="254" y="187"/>
                    </a:lnTo>
                    <a:lnTo>
                      <a:pt x="229" y="164"/>
                    </a:lnTo>
                    <a:lnTo>
                      <a:pt x="185" y="164"/>
                    </a:lnTo>
                    <a:lnTo>
                      <a:pt x="157" y="160"/>
                    </a:lnTo>
                    <a:lnTo>
                      <a:pt x="163" y="129"/>
                    </a:lnTo>
                    <a:lnTo>
                      <a:pt x="194" y="126"/>
                    </a:lnTo>
                    <a:lnTo>
                      <a:pt x="182" y="112"/>
                    </a:lnTo>
                    <a:lnTo>
                      <a:pt x="141" y="109"/>
                    </a:lnTo>
                    <a:lnTo>
                      <a:pt x="136" y="106"/>
                    </a:lnTo>
                    <a:lnTo>
                      <a:pt x="143" y="75"/>
                    </a:lnTo>
                    <a:lnTo>
                      <a:pt x="164" y="75"/>
                    </a:lnTo>
                    <a:lnTo>
                      <a:pt x="185" y="75"/>
                    </a:lnTo>
                    <a:lnTo>
                      <a:pt x="194" y="46"/>
                    </a:lnTo>
                    <a:lnTo>
                      <a:pt x="177" y="46"/>
                    </a:lnTo>
                    <a:lnTo>
                      <a:pt x="162" y="2"/>
                    </a:lnTo>
                    <a:lnTo>
                      <a:pt x="152" y="0"/>
                    </a:lnTo>
                    <a:lnTo>
                      <a:pt x="122" y="7"/>
                    </a:lnTo>
                    <a:lnTo>
                      <a:pt x="155" y="5"/>
                    </a:lnTo>
                    <a:lnTo>
                      <a:pt x="158" y="41"/>
                    </a:lnTo>
                    <a:lnTo>
                      <a:pt x="128" y="46"/>
                    </a:lnTo>
                    <a:lnTo>
                      <a:pt x="83" y="46"/>
                    </a:lnTo>
                    <a:lnTo>
                      <a:pt x="57" y="44"/>
                    </a:lnTo>
                    <a:lnTo>
                      <a:pt x="54" y="37"/>
                    </a:lnTo>
                    <a:lnTo>
                      <a:pt x="61" y="5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9" name="Freeform 316"/>
              <p:cNvSpPr>
                <a:spLocks/>
              </p:cNvSpPr>
              <p:nvPr/>
            </p:nvSpPr>
            <p:spPr bwMode="auto">
              <a:xfrm>
                <a:off x="2073" y="7646"/>
                <a:ext cx="39" cy="30"/>
              </a:xfrm>
              <a:custGeom>
                <a:avLst/>
                <a:gdLst/>
                <a:ahLst/>
                <a:cxnLst>
                  <a:cxn ang="0">
                    <a:pos x="91" y="7"/>
                  </a:cxn>
                  <a:cxn ang="0">
                    <a:pos x="58" y="0"/>
                  </a:cxn>
                  <a:cxn ang="0">
                    <a:pos x="52" y="2"/>
                  </a:cxn>
                  <a:cxn ang="0">
                    <a:pos x="37" y="46"/>
                  </a:cxn>
                  <a:cxn ang="0">
                    <a:pos x="28" y="46"/>
                  </a:cxn>
                  <a:cxn ang="0">
                    <a:pos x="12" y="74"/>
                  </a:cxn>
                  <a:cxn ang="0">
                    <a:pos x="34" y="75"/>
                  </a:cxn>
                  <a:cxn ang="0">
                    <a:pos x="66" y="75"/>
                  </a:cxn>
                  <a:cxn ang="0">
                    <a:pos x="72" y="106"/>
                  </a:cxn>
                  <a:cxn ang="0">
                    <a:pos x="50" y="112"/>
                  </a:cxn>
                  <a:cxn ang="0">
                    <a:pos x="12" y="112"/>
                  </a:cxn>
                  <a:cxn ang="0">
                    <a:pos x="0" y="126"/>
                  </a:cxn>
                  <a:cxn ang="0">
                    <a:pos x="37" y="129"/>
                  </a:cxn>
                  <a:cxn ang="0">
                    <a:pos x="87" y="126"/>
                  </a:cxn>
                  <a:cxn ang="0">
                    <a:pos x="92" y="157"/>
                  </a:cxn>
                  <a:cxn ang="0">
                    <a:pos x="74" y="160"/>
                  </a:cxn>
                  <a:cxn ang="0">
                    <a:pos x="42" y="167"/>
                  </a:cxn>
                  <a:cxn ang="0">
                    <a:pos x="58" y="187"/>
                  </a:cxn>
                  <a:cxn ang="0">
                    <a:pos x="96" y="190"/>
                  </a:cxn>
                  <a:cxn ang="0">
                    <a:pos x="144" y="187"/>
                  </a:cxn>
                  <a:cxn ang="0">
                    <a:pos x="156" y="215"/>
                  </a:cxn>
                  <a:cxn ang="0">
                    <a:pos x="223" y="215"/>
                  </a:cxn>
                  <a:cxn ang="0">
                    <a:pos x="232" y="187"/>
                  </a:cxn>
                  <a:cxn ang="0">
                    <a:pos x="264" y="190"/>
                  </a:cxn>
                  <a:cxn ang="0">
                    <a:pos x="277" y="190"/>
                  </a:cxn>
                  <a:cxn ang="0">
                    <a:pos x="241" y="163"/>
                  </a:cxn>
                  <a:cxn ang="0">
                    <a:pos x="192" y="164"/>
                  </a:cxn>
                  <a:cxn ang="0">
                    <a:pos x="166" y="160"/>
                  </a:cxn>
                  <a:cxn ang="0">
                    <a:pos x="174" y="126"/>
                  </a:cxn>
                  <a:cxn ang="0">
                    <a:pos x="200" y="126"/>
                  </a:cxn>
                  <a:cxn ang="0">
                    <a:pos x="216" y="126"/>
                  </a:cxn>
                  <a:cxn ang="0">
                    <a:pos x="200" y="111"/>
                  </a:cxn>
                  <a:cxn ang="0">
                    <a:pos x="164" y="109"/>
                  </a:cxn>
                  <a:cxn ang="0">
                    <a:pos x="142" y="107"/>
                  </a:cxn>
                  <a:cxn ang="0">
                    <a:pos x="151" y="74"/>
                  </a:cxn>
                  <a:cxn ang="0">
                    <a:pos x="182" y="77"/>
                  </a:cxn>
                  <a:cxn ang="0">
                    <a:pos x="199" y="75"/>
                  </a:cxn>
                  <a:cxn ang="0">
                    <a:pos x="187" y="46"/>
                  </a:cxn>
                  <a:cxn ang="0">
                    <a:pos x="176" y="46"/>
                  </a:cxn>
                  <a:cxn ang="0">
                    <a:pos x="159" y="2"/>
                  </a:cxn>
                  <a:cxn ang="0">
                    <a:pos x="151" y="0"/>
                  </a:cxn>
                  <a:cxn ang="0">
                    <a:pos x="122" y="9"/>
                  </a:cxn>
                  <a:cxn ang="0">
                    <a:pos x="149" y="7"/>
                  </a:cxn>
                  <a:cxn ang="0">
                    <a:pos x="153" y="10"/>
                  </a:cxn>
                  <a:cxn ang="0">
                    <a:pos x="156" y="40"/>
                  </a:cxn>
                  <a:cxn ang="0">
                    <a:pos x="132" y="45"/>
                  </a:cxn>
                  <a:cxn ang="0">
                    <a:pos x="96" y="46"/>
                  </a:cxn>
                  <a:cxn ang="0">
                    <a:pos x="58" y="44"/>
                  </a:cxn>
                  <a:cxn ang="0">
                    <a:pos x="52" y="41"/>
                  </a:cxn>
                  <a:cxn ang="0">
                    <a:pos x="60" y="9"/>
                  </a:cxn>
                  <a:cxn ang="0">
                    <a:pos x="63" y="5"/>
                  </a:cxn>
                  <a:cxn ang="0">
                    <a:pos x="91" y="7"/>
                  </a:cxn>
                </a:cxnLst>
                <a:rect l="0" t="0" r="r" b="b"/>
                <a:pathLst>
                  <a:path w="277" h="215">
                    <a:moveTo>
                      <a:pt x="91" y="7"/>
                    </a:moveTo>
                    <a:lnTo>
                      <a:pt x="58" y="0"/>
                    </a:lnTo>
                    <a:lnTo>
                      <a:pt x="52" y="2"/>
                    </a:lnTo>
                    <a:lnTo>
                      <a:pt x="37" y="46"/>
                    </a:lnTo>
                    <a:lnTo>
                      <a:pt x="28" y="46"/>
                    </a:lnTo>
                    <a:lnTo>
                      <a:pt x="12" y="74"/>
                    </a:lnTo>
                    <a:lnTo>
                      <a:pt x="34" y="75"/>
                    </a:lnTo>
                    <a:lnTo>
                      <a:pt x="66" y="75"/>
                    </a:lnTo>
                    <a:lnTo>
                      <a:pt x="72" y="106"/>
                    </a:lnTo>
                    <a:lnTo>
                      <a:pt x="50" y="112"/>
                    </a:lnTo>
                    <a:lnTo>
                      <a:pt x="12" y="112"/>
                    </a:lnTo>
                    <a:lnTo>
                      <a:pt x="0" y="126"/>
                    </a:lnTo>
                    <a:lnTo>
                      <a:pt x="37" y="129"/>
                    </a:lnTo>
                    <a:lnTo>
                      <a:pt x="87" y="126"/>
                    </a:lnTo>
                    <a:lnTo>
                      <a:pt x="92" y="157"/>
                    </a:lnTo>
                    <a:lnTo>
                      <a:pt x="74" y="160"/>
                    </a:lnTo>
                    <a:lnTo>
                      <a:pt x="42" y="167"/>
                    </a:lnTo>
                    <a:lnTo>
                      <a:pt x="58" y="187"/>
                    </a:lnTo>
                    <a:lnTo>
                      <a:pt x="96" y="190"/>
                    </a:lnTo>
                    <a:lnTo>
                      <a:pt x="144" y="187"/>
                    </a:lnTo>
                    <a:lnTo>
                      <a:pt x="156" y="215"/>
                    </a:lnTo>
                    <a:lnTo>
                      <a:pt x="223" y="215"/>
                    </a:lnTo>
                    <a:lnTo>
                      <a:pt x="232" y="187"/>
                    </a:lnTo>
                    <a:lnTo>
                      <a:pt x="264" y="190"/>
                    </a:lnTo>
                    <a:lnTo>
                      <a:pt x="277" y="190"/>
                    </a:lnTo>
                    <a:lnTo>
                      <a:pt x="241" y="163"/>
                    </a:lnTo>
                    <a:lnTo>
                      <a:pt x="192" y="164"/>
                    </a:lnTo>
                    <a:lnTo>
                      <a:pt x="166" y="160"/>
                    </a:lnTo>
                    <a:lnTo>
                      <a:pt x="174" y="126"/>
                    </a:lnTo>
                    <a:lnTo>
                      <a:pt x="200" y="126"/>
                    </a:lnTo>
                    <a:lnTo>
                      <a:pt x="216" y="126"/>
                    </a:lnTo>
                    <a:lnTo>
                      <a:pt x="200" y="111"/>
                    </a:lnTo>
                    <a:lnTo>
                      <a:pt x="164" y="109"/>
                    </a:lnTo>
                    <a:lnTo>
                      <a:pt x="142" y="107"/>
                    </a:lnTo>
                    <a:lnTo>
                      <a:pt x="151" y="74"/>
                    </a:lnTo>
                    <a:lnTo>
                      <a:pt x="182" y="77"/>
                    </a:lnTo>
                    <a:lnTo>
                      <a:pt x="199" y="75"/>
                    </a:lnTo>
                    <a:lnTo>
                      <a:pt x="187" y="46"/>
                    </a:lnTo>
                    <a:lnTo>
                      <a:pt x="176" y="46"/>
                    </a:lnTo>
                    <a:lnTo>
                      <a:pt x="159" y="2"/>
                    </a:lnTo>
                    <a:lnTo>
                      <a:pt x="151" y="0"/>
                    </a:lnTo>
                    <a:lnTo>
                      <a:pt x="122" y="9"/>
                    </a:lnTo>
                    <a:lnTo>
                      <a:pt x="149" y="7"/>
                    </a:lnTo>
                    <a:lnTo>
                      <a:pt x="153" y="10"/>
                    </a:lnTo>
                    <a:lnTo>
                      <a:pt x="156" y="40"/>
                    </a:lnTo>
                    <a:lnTo>
                      <a:pt x="132" y="45"/>
                    </a:lnTo>
                    <a:lnTo>
                      <a:pt x="96" y="46"/>
                    </a:lnTo>
                    <a:lnTo>
                      <a:pt x="58" y="44"/>
                    </a:lnTo>
                    <a:lnTo>
                      <a:pt x="52" y="41"/>
                    </a:lnTo>
                    <a:lnTo>
                      <a:pt x="60" y="9"/>
                    </a:lnTo>
                    <a:lnTo>
                      <a:pt x="63" y="5"/>
                    </a:lnTo>
                    <a:lnTo>
                      <a:pt x="91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0" name="Freeform 317"/>
              <p:cNvSpPr>
                <a:spLocks/>
              </p:cNvSpPr>
              <p:nvPr/>
            </p:nvSpPr>
            <p:spPr bwMode="auto">
              <a:xfrm>
                <a:off x="2098" y="7646"/>
                <a:ext cx="39" cy="30"/>
              </a:xfrm>
              <a:custGeom>
                <a:avLst/>
                <a:gdLst/>
                <a:ahLst/>
                <a:cxnLst>
                  <a:cxn ang="0">
                    <a:pos x="4" y="46"/>
                  </a:cxn>
                  <a:cxn ang="0">
                    <a:pos x="26" y="46"/>
                  </a:cxn>
                  <a:cxn ang="0">
                    <a:pos x="43" y="2"/>
                  </a:cxn>
                  <a:cxn ang="0">
                    <a:pos x="49" y="0"/>
                  </a:cxn>
                  <a:cxn ang="0">
                    <a:pos x="78" y="7"/>
                  </a:cxn>
                  <a:cxn ang="0">
                    <a:pos x="52" y="7"/>
                  </a:cxn>
                  <a:cxn ang="0">
                    <a:pos x="48" y="10"/>
                  </a:cxn>
                  <a:cxn ang="0">
                    <a:pos x="43" y="40"/>
                  </a:cxn>
                  <a:cxn ang="0">
                    <a:pos x="49" y="45"/>
                  </a:cxn>
                  <a:cxn ang="0">
                    <a:pos x="78" y="46"/>
                  </a:cxn>
                  <a:cxn ang="0">
                    <a:pos x="120" y="45"/>
                  </a:cxn>
                  <a:cxn ang="0">
                    <a:pos x="146" y="41"/>
                  </a:cxn>
                  <a:cxn ang="0">
                    <a:pos x="147" y="39"/>
                  </a:cxn>
                  <a:cxn ang="0">
                    <a:pos x="142" y="7"/>
                  </a:cxn>
                  <a:cxn ang="0">
                    <a:pos x="137" y="2"/>
                  </a:cxn>
                  <a:cxn ang="0">
                    <a:pos x="112" y="7"/>
                  </a:cxn>
                  <a:cxn ang="0">
                    <a:pos x="142" y="0"/>
                  </a:cxn>
                  <a:cxn ang="0">
                    <a:pos x="147" y="2"/>
                  </a:cxn>
                  <a:cxn ang="0">
                    <a:pos x="165" y="48"/>
                  </a:cxn>
                  <a:cxn ang="0">
                    <a:pos x="185" y="75"/>
                  </a:cxn>
                  <a:cxn ang="0">
                    <a:pos x="163" y="75"/>
                  </a:cxn>
                  <a:cxn ang="0">
                    <a:pos x="143" y="74"/>
                  </a:cxn>
                  <a:cxn ang="0">
                    <a:pos x="137" y="77"/>
                  </a:cxn>
                  <a:cxn ang="0">
                    <a:pos x="136" y="104"/>
                  </a:cxn>
                  <a:cxn ang="0">
                    <a:pos x="140" y="109"/>
                  </a:cxn>
                  <a:cxn ang="0">
                    <a:pos x="171" y="112"/>
                  </a:cxn>
                  <a:cxn ang="0">
                    <a:pos x="197" y="112"/>
                  </a:cxn>
                  <a:cxn ang="0">
                    <a:pos x="212" y="126"/>
                  </a:cxn>
                  <a:cxn ang="0">
                    <a:pos x="173" y="126"/>
                  </a:cxn>
                  <a:cxn ang="0">
                    <a:pos x="169" y="132"/>
                  </a:cxn>
                  <a:cxn ang="0">
                    <a:pos x="165" y="157"/>
                  </a:cxn>
                  <a:cxn ang="0">
                    <a:pos x="169" y="160"/>
                  </a:cxn>
                  <a:cxn ang="0">
                    <a:pos x="201" y="163"/>
                  </a:cxn>
                  <a:cxn ang="0">
                    <a:pos x="226" y="163"/>
                  </a:cxn>
                  <a:cxn ang="0">
                    <a:pos x="245" y="163"/>
                  </a:cxn>
                  <a:cxn ang="0">
                    <a:pos x="276" y="187"/>
                  </a:cxn>
                  <a:cxn ang="0">
                    <a:pos x="240" y="187"/>
                  </a:cxn>
                  <a:cxn ang="0">
                    <a:pos x="226" y="214"/>
                  </a:cxn>
                  <a:cxn ang="0">
                    <a:pos x="155" y="214"/>
                  </a:cxn>
                  <a:cxn ang="0">
                    <a:pos x="147" y="187"/>
                  </a:cxn>
                  <a:cxn ang="0">
                    <a:pos x="118" y="190"/>
                  </a:cxn>
                  <a:cxn ang="0">
                    <a:pos x="90" y="187"/>
                  </a:cxn>
                  <a:cxn ang="0">
                    <a:pos x="62" y="164"/>
                  </a:cxn>
                  <a:cxn ang="0">
                    <a:pos x="90" y="159"/>
                  </a:cxn>
                  <a:cxn ang="0">
                    <a:pos x="93" y="157"/>
                  </a:cxn>
                  <a:cxn ang="0">
                    <a:pos x="86" y="126"/>
                  </a:cxn>
                  <a:cxn ang="0">
                    <a:pos x="54" y="126"/>
                  </a:cxn>
                  <a:cxn ang="0">
                    <a:pos x="6" y="126"/>
                  </a:cxn>
                  <a:cxn ang="0">
                    <a:pos x="7" y="112"/>
                  </a:cxn>
                  <a:cxn ang="0">
                    <a:pos x="38" y="109"/>
                  </a:cxn>
                  <a:cxn ang="0">
                    <a:pos x="68" y="107"/>
                  </a:cxn>
                  <a:cxn ang="0">
                    <a:pos x="60" y="74"/>
                  </a:cxn>
                  <a:cxn ang="0">
                    <a:pos x="24" y="75"/>
                  </a:cxn>
                  <a:cxn ang="0">
                    <a:pos x="7" y="75"/>
                  </a:cxn>
                  <a:cxn ang="0">
                    <a:pos x="0" y="68"/>
                  </a:cxn>
                  <a:cxn ang="0">
                    <a:pos x="4" y="46"/>
                  </a:cxn>
                </a:cxnLst>
                <a:rect l="0" t="0" r="r" b="b"/>
                <a:pathLst>
                  <a:path w="276" h="214">
                    <a:moveTo>
                      <a:pt x="4" y="46"/>
                    </a:moveTo>
                    <a:lnTo>
                      <a:pt x="26" y="46"/>
                    </a:lnTo>
                    <a:lnTo>
                      <a:pt x="43" y="2"/>
                    </a:lnTo>
                    <a:lnTo>
                      <a:pt x="49" y="0"/>
                    </a:lnTo>
                    <a:lnTo>
                      <a:pt x="78" y="7"/>
                    </a:lnTo>
                    <a:lnTo>
                      <a:pt x="52" y="7"/>
                    </a:lnTo>
                    <a:lnTo>
                      <a:pt x="48" y="10"/>
                    </a:lnTo>
                    <a:lnTo>
                      <a:pt x="43" y="40"/>
                    </a:lnTo>
                    <a:lnTo>
                      <a:pt x="49" y="45"/>
                    </a:lnTo>
                    <a:lnTo>
                      <a:pt x="78" y="46"/>
                    </a:lnTo>
                    <a:lnTo>
                      <a:pt x="120" y="45"/>
                    </a:lnTo>
                    <a:lnTo>
                      <a:pt x="146" y="41"/>
                    </a:lnTo>
                    <a:lnTo>
                      <a:pt x="147" y="39"/>
                    </a:lnTo>
                    <a:lnTo>
                      <a:pt x="142" y="7"/>
                    </a:lnTo>
                    <a:lnTo>
                      <a:pt x="137" y="2"/>
                    </a:lnTo>
                    <a:lnTo>
                      <a:pt x="112" y="7"/>
                    </a:lnTo>
                    <a:lnTo>
                      <a:pt x="142" y="0"/>
                    </a:lnTo>
                    <a:lnTo>
                      <a:pt x="147" y="2"/>
                    </a:lnTo>
                    <a:lnTo>
                      <a:pt x="165" y="48"/>
                    </a:lnTo>
                    <a:lnTo>
                      <a:pt x="185" y="75"/>
                    </a:lnTo>
                    <a:lnTo>
                      <a:pt x="163" y="75"/>
                    </a:lnTo>
                    <a:lnTo>
                      <a:pt x="143" y="74"/>
                    </a:lnTo>
                    <a:lnTo>
                      <a:pt x="137" y="77"/>
                    </a:lnTo>
                    <a:lnTo>
                      <a:pt x="136" y="104"/>
                    </a:lnTo>
                    <a:lnTo>
                      <a:pt x="140" y="109"/>
                    </a:lnTo>
                    <a:lnTo>
                      <a:pt x="171" y="112"/>
                    </a:lnTo>
                    <a:lnTo>
                      <a:pt x="197" y="112"/>
                    </a:lnTo>
                    <a:lnTo>
                      <a:pt x="212" y="126"/>
                    </a:lnTo>
                    <a:lnTo>
                      <a:pt x="173" y="126"/>
                    </a:lnTo>
                    <a:lnTo>
                      <a:pt x="169" y="132"/>
                    </a:lnTo>
                    <a:lnTo>
                      <a:pt x="165" y="157"/>
                    </a:lnTo>
                    <a:lnTo>
                      <a:pt x="169" y="160"/>
                    </a:lnTo>
                    <a:lnTo>
                      <a:pt x="201" y="163"/>
                    </a:lnTo>
                    <a:lnTo>
                      <a:pt x="226" y="163"/>
                    </a:lnTo>
                    <a:lnTo>
                      <a:pt x="245" y="163"/>
                    </a:lnTo>
                    <a:lnTo>
                      <a:pt x="276" y="187"/>
                    </a:lnTo>
                    <a:lnTo>
                      <a:pt x="240" y="187"/>
                    </a:lnTo>
                    <a:lnTo>
                      <a:pt x="226" y="214"/>
                    </a:lnTo>
                    <a:lnTo>
                      <a:pt x="155" y="214"/>
                    </a:lnTo>
                    <a:lnTo>
                      <a:pt x="147" y="187"/>
                    </a:lnTo>
                    <a:lnTo>
                      <a:pt x="118" y="190"/>
                    </a:lnTo>
                    <a:lnTo>
                      <a:pt x="90" y="187"/>
                    </a:lnTo>
                    <a:lnTo>
                      <a:pt x="62" y="164"/>
                    </a:lnTo>
                    <a:lnTo>
                      <a:pt x="90" y="159"/>
                    </a:lnTo>
                    <a:lnTo>
                      <a:pt x="93" y="157"/>
                    </a:lnTo>
                    <a:lnTo>
                      <a:pt x="86" y="126"/>
                    </a:lnTo>
                    <a:lnTo>
                      <a:pt x="54" y="126"/>
                    </a:lnTo>
                    <a:lnTo>
                      <a:pt x="6" y="126"/>
                    </a:lnTo>
                    <a:lnTo>
                      <a:pt x="7" y="112"/>
                    </a:lnTo>
                    <a:lnTo>
                      <a:pt x="38" y="109"/>
                    </a:lnTo>
                    <a:lnTo>
                      <a:pt x="68" y="107"/>
                    </a:lnTo>
                    <a:lnTo>
                      <a:pt x="60" y="74"/>
                    </a:lnTo>
                    <a:lnTo>
                      <a:pt x="24" y="75"/>
                    </a:lnTo>
                    <a:lnTo>
                      <a:pt x="7" y="75"/>
                    </a:lnTo>
                    <a:lnTo>
                      <a:pt x="0" y="68"/>
                    </a:lnTo>
                    <a:lnTo>
                      <a:pt x="4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1" name="Freeform 318"/>
              <p:cNvSpPr>
                <a:spLocks/>
              </p:cNvSpPr>
              <p:nvPr/>
            </p:nvSpPr>
            <p:spPr bwMode="auto">
              <a:xfrm>
                <a:off x="2120" y="7646"/>
                <a:ext cx="42" cy="30"/>
              </a:xfrm>
              <a:custGeom>
                <a:avLst/>
                <a:gdLst/>
                <a:ahLst/>
                <a:cxnLst>
                  <a:cxn ang="0">
                    <a:pos x="9" y="46"/>
                  </a:cxn>
                  <a:cxn ang="0">
                    <a:pos x="38" y="46"/>
                  </a:cxn>
                  <a:cxn ang="0">
                    <a:pos x="55" y="2"/>
                  </a:cxn>
                  <a:cxn ang="0">
                    <a:pos x="59" y="0"/>
                  </a:cxn>
                  <a:cxn ang="0">
                    <a:pos x="89" y="9"/>
                  </a:cxn>
                  <a:cxn ang="0">
                    <a:pos x="65" y="7"/>
                  </a:cxn>
                  <a:cxn ang="0">
                    <a:pos x="59" y="9"/>
                  </a:cxn>
                  <a:cxn ang="0">
                    <a:pos x="55" y="40"/>
                  </a:cxn>
                  <a:cxn ang="0">
                    <a:pos x="65" y="45"/>
                  </a:cxn>
                  <a:cxn ang="0">
                    <a:pos x="89" y="48"/>
                  </a:cxn>
                  <a:cxn ang="0">
                    <a:pos x="119" y="46"/>
                  </a:cxn>
                  <a:cxn ang="0">
                    <a:pos x="151" y="44"/>
                  </a:cxn>
                  <a:cxn ang="0">
                    <a:pos x="159" y="41"/>
                  </a:cxn>
                  <a:cxn ang="0">
                    <a:pos x="153" y="7"/>
                  </a:cxn>
                  <a:cxn ang="0">
                    <a:pos x="150" y="7"/>
                  </a:cxn>
                  <a:cxn ang="0">
                    <a:pos x="125" y="9"/>
                  </a:cxn>
                  <a:cxn ang="0">
                    <a:pos x="153" y="0"/>
                  </a:cxn>
                  <a:cxn ang="0">
                    <a:pos x="161" y="2"/>
                  </a:cxn>
                  <a:cxn ang="0">
                    <a:pos x="175" y="46"/>
                  </a:cxn>
                  <a:cxn ang="0">
                    <a:pos x="201" y="46"/>
                  </a:cxn>
                  <a:cxn ang="0">
                    <a:pos x="201" y="75"/>
                  </a:cxn>
                  <a:cxn ang="0">
                    <a:pos x="173" y="74"/>
                  </a:cxn>
                  <a:cxn ang="0">
                    <a:pos x="158" y="71"/>
                  </a:cxn>
                  <a:cxn ang="0">
                    <a:pos x="150" y="107"/>
                  </a:cxn>
                  <a:cxn ang="0">
                    <a:pos x="165" y="109"/>
                  </a:cxn>
                  <a:cxn ang="0">
                    <a:pos x="201" y="111"/>
                  </a:cxn>
                  <a:cxn ang="0">
                    <a:pos x="215" y="112"/>
                  </a:cxn>
                  <a:cxn ang="0">
                    <a:pos x="229" y="126"/>
                  </a:cxn>
                  <a:cxn ang="0">
                    <a:pos x="205" y="126"/>
                  </a:cxn>
                  <a:cxn ang="0">
                    <a:pos x="194" y="123"/>
                  </a:cxn>
                  <a:cxn ang="0">
                    <a:pos x="186" y="159"/>
                  </a:cxn>
                  <a:cxn ang="0">
                    <a:pos x="201" y="163"/>
                  </a:cxn>
                  <a:cxn ang="0">
                    <a:pos x="244" y="163"/>
                  </a:cxn>
                  <a:cxn ang="0">
                    <a:pos x="297" y="187"/>
                  </a:cxn>
                  <a:cxn ang="0">
                    <a:pos x="263" y="187"/>
                  </a:cxn>
                  <a:cxn ang="0">
                    <a:pos x="249" y="214"/>
                  </a:cxn>
                  <a:cxn ang="0">
                    <a:pos x="183" y="214"/>
                  </a:cxn>
                  <a:cxn ang="0">
                    <a:pos x="173" y="183"/>
                  </a:cxn>
                  <a:cxn ang="0">
                    <a:pos x="141" y="190"/>
                  </a:cxn>
                  <a:cxn ang="0">
                    <a:pos x="100" y="187"/>
                  </a:cxn>
                  <a:cxn ang="0">
                    <a:pos x="72" y="163"/>
                  </a:cxn>
                  <a:cxn ang="0">
                    <a:pos x="105" y="160"/>
                  </a:cxn>
                  <a:cxn ang="0">
                    <a:pos x="114" y="157"/>
                  </a:cxn>
                  <a:cxn ang="0">
                    <a:pos x="105" y="126"/>
                  </a:cxn>
                  <a:cxn ang="0">
                    <a:pos x="76" y="126"/>
                  </a:cxn>
                  <a:cxn ang="0">
                    <a:pos x="36" y="126"/>
                  </a:cxn>
                  <a:cxn ang="0">
                    <a:pos x="28" y="112"/>
                  </a:cxn>
                  <a:cxn ang="0">
                    <a:pos x="64" y="109"/>
                  </a:cxn>
                  <a:cxn ang="0">
                    <a:pos x="86" y="106"/>
                  </a:cxn>
                  <a:cxn ang="0">
                    <a:pos x="78" y="75"/>
                  </a:cxn>
                  <a:cxn ang="0">
                    <a:pos x="51" y="75"/>
                  </a:cxn>
                  <a:cxn ang="0">
                    <a:pos x="17" y="75"/>
                  </a:cxn>
                  <a:cxn ang="0">
                    <a:pos x="0" y="68"/>
                  </a:cxn>
                  <a:cxn ang="0">
                    <a:pos x="9" y="46"/>
                  </a:cxn>
                </a:cxnLst>
                <a:rect l="0" t="0" r="r" b="b"/>
                <a:pathLst>
                  <a:path w="297" h="214">
                    <a:moveTo>
                      <a:pt x="9" y="46"/>
                    </a:moveTo>
                    <a:lnTo>
                      <a:pt x="38" y="46"/>
                    </a:lnTo>
                    <a:lnTo>
                      <a:pt x="55" y="2"/>
                    </a:lnTo>
                    <a:lnTo>
                      <a:pt x="59" y="0"/>
                    </a:lnTo>
                    <a:lnTo>
                      <a:pt x="89" y="9"/>
                    </a:lnTo>
                    <a:lnTo>
                      <a:pt x="65" y="7"/>
                    </a:lnTo>
                    <a:lnTo>
                      <a:pt x="59" y="9"/>
                    </a:lnTo>
                    <a:lnTo>
                      <a:pt x="55" y="40"/>
                    </a:lnTo>
                    <a:lnTo>
                      <a:pt x="65" y="45"/>
                    </a:lnTo>
                    <a:lnTo>
                      <a:pt x="89" y="48"/>
                    </a:lnTo>
                    <a:lnTo>
                      <a:pt x="119" y="46"/>
                    </a:lnTo>
                    <a:lnTo>
                      <a:pt x="151" y="44"/>
                    </a:lnTo>
                    <a:lnTo>
                      <a:pt x="159" y="41"/>
                    </a:lnTo>
                    <a:lnTo>
                      <a:pt x="153" y="7"/>
                    </a:lnTo>
                    <a:lnTo>
                      <a:pt x="150" y="7"/>
                    </a:lnTo>
                    <a:lnTo>
                      <a:pt x="125" y="9"/>
                    </a:lnTo>
                    <a:lnTo>
                      <a:pt x="153" y="0"/>
                    </a:lnTo>
                    <a:lnTo>
                      <a:pt x="161" y="2"/>
                    </a:lnTo>
                    <a:lnTo>
                      <a:pt x="175" y="46"/>
                    </a:lnTo>
                    <a:lnTo>
                      <a:pt x="201" y="46"/>
                    </a:lnTo>
                    <a:lnTo>
                      <a:pt x="201" y="75"/>
                    </a:lnTo>
                    <a:lnTo>
                      <a:pt x="173" y="74"/>
                    </a:lnTo>
                    <a:lnTo>
                      <a:pt x="158" y="71"/>
                    </a:lnTo>
                    <a:lnTo>
                      <a:pt x="150" y="107"/>
                    </a:lnTo>
                    <a:lnTo>
                      <a:pt x="165" y="109"/>
                    </a:lnTo>
                    <a:lnTo>
                      <a:pt x="201" y="111"/>
                    </a:lnTo>
                    <a:lnTo>
                      <a:pt x="215" y="112"/>
                    </a:lnTo>
                    <a:lnTo>
                      <a:pt x="229" y="126"/>
                    </a:lnTo>
                    <a:lnTo>
                      <a:pt x="205" y="126"/>
                    </a:lnTo>
                    <a:lnTo>
                      <a:pt x="194" y="123"/>
                    </a:lnTo>
                    <a:lnTo>
                      <a:pt x="186" y="159"/>
                    </a:lnTo>
                    <a:lnTo>
                      <a:pt x="201" y="163"/>
                    </a:lnTo>
                    <a:lnTo>
                      <a:pt x="244" y="163"/>
                    </a:lnTo>
                    <a:lnTo>
                      <a:pt x="297" y="187"/>
                    </a:lnTo>
                    <a:lnTo>
                      <a:pt x="263" y="187"/>
                    </a:lnTo>
                    <a:lnTo>
                      <a:pt x="249" y="214"/>
                    </a:lnTo>
                    <a:lnTo>
                      <a:pt x="183" y="214"/>
                    </a:lnTo>
                    <a:lnTo>
                      <a:pt x="173" y="183"/>
                    </a:lnTo>
                    <a:lnTo>
                      <a:pt x="141" y="190"/>
                    </a:lnTo>
                    <a:lnTo>
                      <a:pt x="100" y="187"/>
                    </a:lnTo>
                    <a:lnTo>
                      <a:pt x="72" y="163"/>
                    </a:lnTo>
                    <a:lnTo>
                      <a:pt x="105" y="160"/>
                    </a:lnTo>
                    <a:lnTo>
                      <a:pt x="114" y="157"/>
                    </a:lnTo>
                    <a:lnTo>
                      <a:pt x="105" y="126"/>
                    </a:lnTo>
                    <a:lnTo>
                      <a:pt x="76" y="126"/>
                    </a:lnTo>
                    <a:lnTo>
                      <a:pt x="36" y="126"/>
                    </a:lnTo>
                    <a:lnTo>
                      <a:pt x="28" y="112"/>
                    </a:lnTo>
                    <a:lnTo>
                      <a:pt x="64" y="109"/>
                    </a:lnTo>
                    <a:lnTo>
                      <a:pt x="86" y="106"/>
                    </a:lnTo>
                    <a:lnTo>
                      <a:pt x="78" y="75"/>
                    </a:lnTo>
                    <a:lnTo>
                      <a:pt x="51" y="75"/>
                    </a:lnTo>
                    <a:lnTo>
                      <a:pt x="17" y="75"/>
                    </a:lnTo>
                    <a:lnTo>
                      <a:pt x="0" y="68"/>
                    </a:lnTo>
                    <a:lnTo>
                      <a:pt x="9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2" name="Freeform 319"/>
              <p:cNvSpPr>
                <a:spLocks/>
              </p:cNvSpPr>
              <p:nvPr/>
            </p:nvSpPr>
            <p:spPr bwMode="auto">
              <a:xfrm>
                <a:off x="2147" y="7646"/>
                <a:ext cx="42" cy="30"/>
              </a:xfrm>
              <a:custGeom>
                <a:avLst/>
                <a:gdLst/>
                <a:ahLst/>
                <a:cxnLst>
                  <a:cxn ang="0">
                    <a:pos x="5" y="46"/>
                  </a:cxn>
                  <a:cxn ang="0">
                    <a:pos x="11" y="46"/>
                  </a:cxn>
                  <a:cxn ang="0">
                    <a:pos x="30" y="0"/>
                  </a:cxn>
                  <a:cxn ang="0">
                    <a:pos x="38" y="2"/>
                  </a:cxn>
                  <a:cxn ang="0">
                    <a:pos x="64" y="7"/>
                  </a:cxn>
                  <a:cxn ang="0">
                    <a:pos x="38" y="7"/>
                  </a:cxn>
                  <a:cxn ang="0">
                    <a:pos x="32" y="13"/>
                  </a:cxn>
                  <a:cxn ang="0">
                    <a:pos x="30" y="41"/>
                  </a:cxn>
                  <a:cxn ang="0">
                    <a:pos x="50" y="45"/>
                  </a:cxn>
                  <a:cxn ang="0">
                    <a:pos x="81" y="45"/>
                  </a:cxn>
                  <a:cxn ang="0">
                    <a:pos x="125" y="45"/>
                  </a:cxn>
                  <a:cxn ang="0">
                    <a:pos x="131" y="41"/>
                  </a:cxn>
                  <a:cxn ang="0">
                    <a:pos x="125" y="7"/>
                  </a:cxn>
                  <a:cxn ang="0">
                    <a:pos x="102" y="7"/>
                  </a:cxn>
                  <a:cxn ang="0">
                    <a:pos x="130" y="0"/>
                  </a:cxn>
                  <a:cxn ang="0">
                    <a:pos x="149" y="46"/>
                  </a:cxn>
                  <a:cxn ang="0">
                    <a:pos x="182" y="46"/>
                  </a:cxn>
                  <a:cxn ang="0">
                    <a:pos x="175" y="77"/>
                  </a:cxn>
                  <a:cxn ang="0">
                    <a:pos x="130" y="71"/>
                  </a:cxn>
                  <a:cxn ang="0">
                    <a:pos x="123" y="106"/>
                  </a:cxn>
                  <a:cxn ang="0">
                    <a:pos x="145" y="109"/>
                  </a:cxn>
                  <a:cxn ang="0">
                    <a:pos x="182" y="111"/>
                  </a:cxn>
                  <a:cxn ang="0">
                    <a:pos x="213" y="126"/>
                  </a:cxn>
                  <a:cxn ang="0">
                    <a:pos x="185" y="126"/>
                  </a:cxn>
                  <a:cxn ang="0">
                    <a:pos x="169" y="126"/>
                  </a:cxn>
                  <a:cxn ang="0">
                    <a:pos x="163" y="159"/>
                  </a:cxn>
                  <a:cxn ang="0">
                    <a:pos x="195" y="163"/>
                  </a:cxn>
                  <a:cxn ang="0">
                    <a:pos x="225" y="163"/>
                  </a:cxn>
                  <a:cxn ang="0">
                    <a:pos x="289" y="187"/>
                  </a:cxn>
                  <a:cxn ang="0">
                    <a:pos x="267" y="187"/>
                  </a:cxn>
                  <a:cxn ang="0">
                    <a:pos x="249" y="187"/>
                  </a:cxn>
                  <a:cxn ang="0">
                    <a:pos x="239" y="209"/>
                  </a:cxn>
                  <a:cxn ang="0">
                    <a:pos x="165" y="212"/>
                  </a:cxn>
                  <a:cxn ang="0">
                    <a:pos x="156" y="187"/>
                  </a:cxn>
                  <a:cxn ang="0">
                    <a:pos x="102" y="187"/>
                  </a:cxn>
                  <a:cxn ang="0">
                    <a:pos x="43" y="163"/>
                  </a:cxn>
                  <a:cxn ang="0">
                    <a:pos x="77" y="163"/>
                  </a:cxn>
                  <a:cxn ang="0">
                    <a:pos x="91" y="159"/>
                  </a:cxn>
                  <a:cxn ang="0">
                    <a:pos x="83" y="126"/>
                  </a:cxn>
                  <a:cxn ang="0">
                    <a:pos x="47" y="126"/>
                  </a:cxn>
                  <a:cxn ang="0">
                    <a:pos x="19" y="126"/>
                  </a:cxn>
                  <a:cxn ang="0">
                    <a:pos x="7" y="112"/>
                  </a:cxn>
                  <a:cxn ang="0">
                    <a:pos x="28" y="109"/>
                  </a:cxn>
                  <a:cxn ang="0">
                    <a:pos x="55" y="106"/>
                  </a:cxn>
                  <a:cxn ang="0">
                    <a:pos x="50" y="75"/>
                  </a:cxn>
                  <a:cxn ang="0">
                    <a:pos x="16" y="75"/>
                  </a:cxn>
                  <a:cxn ang="0">
                    <a:pos x="5" y="75"/>
                  </a:cxn>
                  <a:cxn ang="0">
                    <a:pos x="0" y="62"/>
                  </a:cxn>
                  <a:cxn ang="0">
                    <a:pos x="5" y="46"/>
                  </a:cxn>
                </a:cxnLst>
                <a:rect l="0" t="0" r="r" b="b"/>
                <a:pathLst>
                  <a:path w="289" h="212">
                    <a:moveTo>
                      <a:pt x="5" y="46"/>
                    </a:moveTo>
                    <a:lnTo>
                      <a:pt x="11" y="46"/>
                    </a:lnTo>
                    <a:lnTo>
                      <a:pt x="30" y="0"/>
                    </a:lnTo>
                    <a:lnTo>
                      <a:pt x="38" y="2"/>
                    </a:lnTo>
                    <a:lnTo>
                      <a:pt x="64" y="7"/>
                    </a:lnTo>
                    <a:lnTo>
                      <a:pt x="38" y="7"/>
                    </a:lnTo>
                    <a:lnTo>
                      <a:pt x="32" y="13"/>
                    </a:lnTo>
                    <a:lnTo>
                      <a:pt x="30" y="41"/>
                    </a:lnTo>
                    <a:lnTo>
                      <a:pt x="50" y="45"/>
                    </a:lnTo>
                    <a:lnTo>
                      <a:pt x="81" y="45"/>
                    </a:lnTo>
                    <a:lnTo>
                      <a:pt x="125" y="45"/>
                    </a:lnTo>
                    <a:lnTo>
                      <a:pt x="131" y="41"/>
                    </a:lnTo>
                    <a:lnTo>
                      <a:pt x="125" y="7"/>
                    </a:lnTo>
                    <a:lnTo>
                      <a:pt x="102" y="7"/>
                    </a:lnTo>
                    <a:lnTo>
                      <a:pt x="130" y="0"/>
                    </a:lnTo>
                    <a:lnTo>
                      <a:pt x="149" y="46"/>
                    </a:lnTo>
                    <a:lnTo>
                      <a:pt x="182" y="46"/>
                    </a:lnTo>
                    <a:lnTo>
                      <a:pt x="175" y="77"/>
                    </a:lnTo>
                    <a:lnTo>
                      <a:pt x="130" y="71"/>
                    </a:lnTo>
                    <a:lnTo>
                      <a:pt x="123" y="106"/>
                    </a:lnTo>
                    <a:lnTo>
                      <a:pt x="145" y="109"/>
                    </a:lnTo>
                    <a:lnTo>
                      <a:pt x="182" y="111"/>
                    </a:lnTo>
                    <a:lnTo>
                      <a:pt x="213" y="126"/>
                    </a:lnTo>
                    <a:lnTo>
                      <a:pt x="185" y="126"/>
                    </a:lnTo>
                    <a:lnTo>
                      <a:pt x="169" y="126"/>
                    </a:lnTo>
                    <a:lnTo>
                      <a:pt x="163" y="159"/>
                    </a:lnTo>
                    <a:lnTo>
                      <a:pt x="195" y="163"/>
                    </a:lnTo>
                    <a:lnTo>
                      <a:pt x="225" y="163"/>
                    </a:lnTo>
                    <a:lnTo>
                      <a:pt x="289" y="187"/>
                    </a:lnTo>
                    <a:lnTo>
                      <a:pt x="267" y="187"/>
                    </a:lnTo>
                    <a:lnTo>
                      <a:pt x="249" y="187"/>
                    </a:lnTo>
                    <a:lnTo>
                      <a:pt x="239" y="209"/>
                    </a:lnTo>
                    <a:lnTo>
                      <a:pt x="165" y="212"/>
                    </a:lnTo>
                    <a:lnTo>
                      <a:pt x="156" y="187"/>
                    </a:lnTo>
                    <a:lnTo>
                      <a:pt x="102" y="187"/>
                    </a:lnTo>
                    <a:lnTo>
                      <a:pt x="43" y="163"/>
                    </a:lnTo>
                    <a:lnTo>
                      <a:pt x="77" y="163"/>
                    </a:lnTo>
                    <a:lnTo>
                      <a:pt x="91" y="159"/>
                    </a:lnTo>
                    <a:lnTo>
                      <a:pt x="83" y="126"/>
                    </a:lnTo>
                    <a:lnTo>
                      <a:pt x="47" y="126"/>
                    </a:lnTo>
                    <a:lnTo>
                      <a:pt x="19" y="126"/>
                    </a:lnTo>
                    <a:lnTo>
                      <a:pt x="7" y="112"/>
                    </a:lnTo>
                    <a:lnTo>
                      <a:pt x="28" y="109"/>
                    </a:lnTo>
                    <a:lnTo>
                      <a:pt x="55" y="106"/>
                    </a:lnTo>
                    <a:lnTo>
                      <a:pt x="50" y="75"/>
                    </a:lnTo>
                    <a:lnTo>
                      <a:pt x="16" y="75"/>
                    </a:lnTo>
                    <a:lnTo>
                      <a:pt x="5" y="75"/>
                    </a:lnTo>
                    <a:lnTo>
                      <a:pt x="0" y="62"/>
                    </a:lnTo>
                    <a:lnTo>
                      <a:pt x="5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3" name="Freeform 320"/>
              <p:cNvSpPr>
                <a:spLocks/>
              </p:cNvSpPr>
              <p:nvPr/>
            </p:nvSpPr>
            <p:spPr bwMode="auto">
              <a:xfrm>
                <a:off x="2172" y="7646"/>
                <a:ext cx="37" cy="30"/>
              </a:xfrm>
              <a:custGeom>
                <a:avLst/>
                <a:gdLst/>
                <a:ahLst/>
                <a:cxnLst>
                  <a:cxn ang="0">
                    <a:pos x="64" y="7"/>
                  </a:cxn>
                  <a:cxn ang="0">
                    <a:pos x="28" y="2"/>
                  </a:cxn>
                  <a:cxn ang="0">
                    <a:pos x="22" y="9"/>
                  </a:cxn>
                  <a:cxn ang="0">
                    <a:pos x="4" y="51"/>
                  </a:cxn>
                  <a:cxn ang="0">
                    <a:pos x="0" y="75"/>
                  </a:cxn>
                  <a:cxn ang="0">
                    <a:pos x="16" y="75"/>
                  </a:cxn>
                  <a:cxn ang="0">
                    <a:pos x="45" y="74"/>
                  </a:cxn>
                  <a:cxn ang="0">
                    <a:pos x="52" y="106"/>
                  </a:cxn>
                  <a:cxn ang="0">
                    <a:pos x="38" y="109"/>
                  </a:cxn>
                  <a:cxn ang="0">
                    <a:pos x="2" y="112"/>
                  </a:cxn>
                  <a:cxn ang="0">
                    <a:pos x="24" y="129"/>
                  </a:cxn>
                  <a:cxn ang="0">
                    <a:pos x="57" y="129"/>
                  </a:cxn>
                  <a:cxn ang="0">
                    <a:pos x="86" y="126"/>
                  </a:cxn>
                  <a:cxn ang="0">
                    <a:pos x="92" y="159"/>
                  </a:cxn>
                  <a:cxn ang="0">
                    <a:pos x="80" y="160"/>
                  </a:cxn>
                  <a:cxn ang="0">
                    <a:pos x="45" y="163"/>
                  </a:cxn>
                  <a:cxn ang="0">
                    <a:pos x="112" y="187"/>
                  </a:cxn>
                  <a:cxn ang="0">
                    <a:pos x="148" y="187"/>
                  </a:cxn>
                  <a:cxn ang="0">
                    <a:pos x="160" y="187"/>
                  </a:cxn>
                  <a:cxn ang="0">
                    <a:pos x="172" y="209"/>
                  </a:cxn>
                  <a:cxn ang="0">
                    <a:pos x="243" y="209"/>
                  </a:cxn>
                  <a:cxn ang="0">
                    <a:pos x="258" y="163"/>
                  </a:cxn>
                  <a:cxn ang="0">
                    <a:pos x="186" y="164"/>
                  </a:cxn>
                  <a:cxn ang="0">
                    <a:pos x="164" y="160"/>
                  </a:cxn>
                  <a:cxn ang="0">
                    <a:pos x="172" y="126"/>
                  </a:cxn>
                  <a:cxn ang="0">
                    <a:pos x="208" y="126"/>
                  </a:cxn>
                  <a:cxn ang="0">
                    <a:pos x="196" y="109"/>
                  </a:cxn>
                  <a:cxn ang="0">
                    <a:pos x="149" y="111"/>
                  </a:cxn>
                  <a:cxn ang="0">
                    <a:pos x="121" y="107"/>
                  </a:cxn>
                  <a:cxn ang="0">
                    <a:pos x="125" y="74"/>
                  </a:cxn>
                  <a:cxn ang="0">
                    <a:pos x="161" y="74"/>
                  </a:cxn>
                  <a:cxn ang="0">
                    <a:pos x="170" y="48"/>
                  </a:cxn>
                  <a:cxn ang="0">
                    <a:pos x="146" y="48"/>
                  </a:cxn>
                  <a:cxn ang="0">
                    <a:pos x="128" y="0"/>
                  </a:cxn>
                  <a:cxn ang="0">
                    <a:pos x="94" y="7"/>
                  </a:cxn>
                  <a:cxn ang="0">
                    <a:pos x="121" y="5"/>
                  </a:cxn>
                  <a:cxn ang="0">
                    <a:pos x="128" y="40"/>
                  </a:cxn>
                  <a:cxn ang="0">
                    <a:pos x="102" y="45"/>
                  </a:cxn>
                  <a:cxn ang="0">
                    <a:pos x="66" y="46"/>
                  </a:cxn>
                  <a:cxn ang="0">
                    <a:pos x="38" y="45"/>
                  </a:cxn>
                  <a:cxn ang="0">
                    <a:pos x="24" y="41"/>
                  </a:cxn>
                  <a:cxn ang="0">
                    <a:pos x="26" y="10"/>
                  </a:cxn>
                  <a:cxn ang="0">
                    <a:pos x="31" y="7"/>
                  </a:cxn>
                  <a:cxn ang="0">
                    <a:pos x="64" y="7"/>
                  </a:cxn>
                </a:cxnLst>
                <a:rect l="0" t="0" r="r" b="b"/>
                <a:pathLst>
                  <a:path w="258" h="209">
                    <a:moveTo>
                      <a:pt x="64" y="7"/>
                    </a:moveTo>
                    <a:lnTo>
                      <a:pt x="28" y="2"/>
                    </a:lnTo>
                    <a:lnTo>
                      <a:pt x="22" y="9"/>
                    </a:lnTo>
                    <a:lnTo>
                      <a:pt x="4" y="51"/>
                    </a:lnTo>
                    <a:lnTo>
                      <a:pt x="0" y="75"/>
                    </a:lnTo>
                    <a:lnTo>
                      <a:pt x="16" y="75"/>
                    </a:lnTo>
                    <a:lnTo>
                      <a:pt x="45" y="74"/>
                    </a:lnTo>
                    <a:lnTo>
                      <a:pt x="52" y="106"/>
                    </a:lnTo>
                    <a:lnTo>
                      <a:pt x="38" y="109"/>
                    </a:lnTo>
                    <a:lnTo>
                      <a:pt x="2" y="112"/>
                    </a:lnTo>
                    <a:lnTo>
                      <a:pt x="24" y="129"/>
                    </a:lnTo>
                    <a:lnTo>
                      <a:pt x="57" y="129"/>
                    </a:lnTo>
                    <a:lnTo>
                      <a:pt x="86" y="126"/>
                    </a:lnTo>
                    <a:lnTo>
                      <a:pt x="92" y="159"/>
                    </a:lnTo>
                    <a:lnTo>
                      <a:pt x="80" y="160"/>
                    </a:lnTo>
                    <a:lnTo>
                      <a:pt x="45" y="163"/>
                    </a:lnTo>
                    <a:lnTo>
                      <a:pt x="112" y="187"/>
                    </a:lnTo>
                    <a:lnTo>
                      <a:pt x="148" y="187"/>
                    </a:lnTo>
                    <a:lnTo>
                      <a:pt x="160" y="187"/>
                    </a:lnTo>
                    <a:lnTo>
                      <a:pt x="172" y="209"/>
                    </a:lnTo>
                    <a:lnTo>
                      <a:pt x="243" y="209"/>
                    </a:lnTo>
                    <a:lnTo>
                      <a:pt x="258" y="163"/>
                    </a:lnTo>
                    <a:lnTo>
                      <a:pt x="186" y="164"/>
                    </a:lnTo>
                    <a:lnTo>
                      <a:pt x="164" y="160"/>
                    </a:lnTo>
                    <a:lnTo>
                      <a:pt x="172" y="126"/>
                    </a:lnTo>
                    <a:lnTo>
                      <a:pt x="208" y="126"/>
                    </a:lnTo>
                    <a:lnTo>
                      <a:pt x="196" y="109"/>
                    </a:lnTo>
                    <a:lnTo>
                      <a:pt x="149" y="111"/>
                    </a:lnTo>
                    <a:lnTo>
                      <a:pt x="121" y="107"/>
                    </a:lnTo>
                    <a:lnTo>
                      <a:pt x="125" y="74"/>
                    </a:lnTo>
                    <a:lnTo>
                      <a:pt x="161" y="74"/>
                    </a:lnTo>
                    <a:lnTo>
                      <a:pt x="170" y="48"/>
                    </a:lnTo>
                    <a:lnTo>
                      <a:pt x="146" y="48"/>
                    </a:lnTo>
                    <a:lnTo>
                      <a:pt x="128" y="0"/>
                    </a:lnTo>
                    <a:lnTo>
                      <a:pt x="94" y="7"/>
                    </a:lnTo>
                    <a:lnTo>
                      <a:pt x="121" y="5"/>
                    </a:lnTo>
                    <a:lnTo>
                      <a:pt x="128" y="40"/>
                    </a:lnTo>
                    <a:lnTo>
                      <a:pt x="102" y="45"/>
                    </a:lnTo>
                    <a:lnTo>
                      <a:pt x="66" y="46"/>
                    </a:lnTo>
                    <a:lnTo>
                      <a:pt x="38" y="45"/>
                    </a:lnTo>
                    <a:lnTo>
                      <a:pt x="24" y="41"/>
                    </a:lnTo>
                    <a:lnTo>
                      <a:pt x="26" y="10"/>
                    </a:lnTo>
                    <a:lnTo>
                      <a:pt x="31" y="7"/>
                    </a:lnTo>
                    <a:lnTo>
                      <a:pt x="64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4" name="Freeform 321"/>
              <p:cNvSpPr>
                <a:spLocks/>
              </p:cNvSpPr>
              <p:nvPr/>
            </p:nvSpPr>
            <p:spPr bwMode="auto">
              <a:xfrm>
                <a:off x="2191" y="7646"/>
                <a:ext cx="48" cy="30"/>
              </a:xfrm>
              <a:custGeom>
                <a:avLst/>
                <a:gdLst/>
                <a:ahLst/>
                <a:cxnLst>
                  <a:cxn ang="0">
                    <a:pos x="104" y="7"/>
                  </a:cxn>
                  <a:cxn ang="0">
                    <a:pos x="66" y="0"/>
                  </a:cxn>
                  <a:cxn ang="0">
                    <a:pos x="46" y="48"/>
                  </a:cxn>
                  <a:cxn ang="0">
                    <a:pos x="20" y="48"/>
                  </a:cxn>
                  <a:cxn ang="0">
                    <a:pos x="0" y="71"/>
                  </a:cxn>
                  <a:cxn ang="0">
                    <a:pos x="37" y="75"/>
                  </a:cxn>
                  <a:cxn ang="0">
                    <a:pos x="86" y="74"/>
                  </a:cxn>
                  <a:cxn ang="0">
                    <a:pos x="96" y="107"/>
                  </a:cxn>
                  <a:cxn ang="0">
                    <a:pos x="59" y="109"/>
                  </a:cxn>
                  <a:cxn ang="0">
                    <a:pos x="42" y="126"/>
                  </a:cxn>
                  <a:cxn ang="0">
                    <a:pos x="86" y="126"/>
                  </a:cxn>
                  <a:cxn ang="0">
                    <a:pos x="131" y="126"/>
                  </a:cxn>
                  <a:cxn ang="0">
                    <a:pos x="139" y="159"/>
                  </a:cxn>
                  <a:cxn ang="0">
                    <a:pos x="114" y="167"/>
                  </a:cxn>
                  <a:cxn ang="0">
                    <a:pos x="115" y="180"/>
                  </a:cxn>
                  <a:cxn ang="0">
                    <a:pos x="147" y="187"/>
                  </a:cxn>
                  <a:cxn ang="0">
                    <a:pos x="172" y="187"/>
                  </a:cxn>
                  <a:cxn ang="0">
                    <a:pos x="210" y="183"/>
                  </a:cxn>
                  <a:cxn ang="0">
                    <a:pos x="219" y="212"/>
                  </a:cxn>
                  <a:cxn ang="0">
                    <a:pos x="296" y="212"/>
                  </a:cxn>
                  <a:cxn ang="0">
                    <a:pos x="302" y="187"/>
                  </a:cxn>
                  <a:cxn ang="0">
                    <a:pos x="340" y="187"/>
                  </a:cxn>
                  <a:cxn ang="0">
                    <a:pos x="285" y="164"/>
                  </a:cxn>
                  <a:cxn ang="0">
                    <a:pos x="227" y="164"/>
                  </a:cxn>
                  <a:cxn ang="0">
                    <a:pos x="210" y="159"/>
                  </a:cxn>
                  <a:cxn ang="0">
                    <a:pos x="213" y="129"/>
                  </a:cxn>
                  <a:cxn ang="0">
                    <a:pos x="239" y="129"/>
                  </a:cxn>
                  <a:cxn ang="0">
                    <a:pos x="261" y="129"/>
                  </a:cxn>
                  <a:cxn ang="0">
                    <a:pos x="244" y="112"/>
                  </a:cxn>
                  <a:cxn ang="0">
                    <a:pos x="186" y="112"/>
                  </a:cxn>
                  <a:cxn ang="0">
                    <a:pos x="161" y="107"/>
                  </a:cxn>
                  <a:cxn ang="0">
                    <a:pos x="168" y="75"/>
                  </a:cxn>
                  <a:cxn ang="0">
                    <a:pos x="190" y="75"/>
                  </a:cxn>
                  <a:cxn ang="0">
                    <a:pos x="209" y="75"/>
                  </a:cxn>
                  <a:cxn ang="0">
                    <a:pos x="203" y="48"/>
                  </a:cxn>
                  <a:cxn ang="0">
                    <a:pos x="187" y="48"/>
                  </a:cxn>
                  <a:cxn ang="0">
                    <a:pos x="172" y="2"/>
                  </a:cxn>
                  <a:cxn ang="0">
                    <a:pos x="136" y="7"/>
                  </a:cxn>
                  <a:cxn ang="0">
                    <a:pos x="163" y="7"/>
                  </a:cxn>
                  <a:cxn ang="0">
                    <a:pos x="168" y="28"/>
                  </a:cxn>
                  <a:cxn ang="0">
                    <a:pos x="169" y="39"/>
                  </a:cxn>
                  <a:cxn ang="0">
                    <a:pos x="150" y="46"/>
                  </a:cxn>
                  <a:cxn ang="0">
                    <a:pos x="111" y="48"/>
                  </a:cxn>
                  <a:cxn ang="0">
                    <a:pos x="75" y="44"/>
                  </a:cxn>
                  <a:cxn ang="0">
                    <a:pos x="66" y="40"/>
                  </a:cxn>
                  <a:cxn ang="0">
                    <a:pos x="72" y="5"/>
                  </a:cxn>
                  <a:cxn ang="0">
                    <a:pos x="104" y="7"/>
                  </a:cxn>
                </a:cxnLst>
                <a:rect l="0" t="0" r="r" b="b"/>
                <a:pathLst>
                  <a:path w="340" h="212">
                    <a:moveTo>
                      <a:pt x="104" y="7"/>
                    </a:moveTo>
                    <a:lnTo>
                      <a:pt x="66" y="0"/>
                    </a:lnTo>
                    <a:lnTo>
                      <a:pt x="46" y="48"/>
                    </a:lnTo>
                    <a:lnTo>
                      <a:pt x="20" y="48"/>
                    </a:lnTo>
                    <a:lnTo>
                      <a:pt x="0" y="71"/>
                    </a:lnTo>
                    <a:lnTo>
                      <a:pt x="37" y="75"/>
                    </a:lnTo>
                    <a:lnTo>
                      <a:pt x="86" y="74"/>
                    </a:lnTo>
                    <a:lnTo>
                      <a:pt x="96" y="107"/>
                    </a:lnTo>
                    <a:lnTo>
                      <a:pt x="59" y="109"/>
                    </a:lnTo>
                    <a:lnTo>
                      <a:pt x="42" y="126"/>
                    </a:lnTo>
                    <a:lnTo>
                      <a:pt x="86" y="126"/>
                    </a:lnTo>
                    <a:lnTo>
                      <a:pt x="131" y="126"/>
                    </a:lnTo>
                    <a:lnTo>
                      <a:pt x="139" y="159"/>
                    </a:lnTo>
                    <a:lnTo>
                      <a:pt x="114" y="167"/>
                    </a:lnTo>
                    <a:lnTo>
                      <a:pt x="115" y="180"/>
                    </a:lnTo>
                    <a:lnTo>
                      <a:pt x="147" y="187"/>
                    </a:lnTo>
                    <a:lnTo>
                      <a:pt x="172" y="187"/>
                    </a:lnTo>
                    <a:lnTo>
                      <a:pt x="210" y="183"/>
                    </a:lnTo>
                    <a:lnTo>
                      <a:pt x="219" y="212"/>
                    </a:lnTo>
                    <a:lnTo>
                      <a:pt x="296" y="212"/>
                    </a:lnTo>
                    <a:lnTo>
                      <a:pt x="302" y="187"/>
                    </a:lnTo>
                    <a:lnTo>
                      <a:pt x="340" y="187"/>
                    </a:lnTo>
                    <a:lnTo>
                      <a:pt x="285" y="164"/>
                    </a:lnTo>
                    <a:lnTo>
                      <a:pt x="227" y="164"/>
                    </a:lnTo>
                    <a:lnTo>
                      <a:pt x="210" y="159"/>
                    </a:lnTo>
                    <a:lnTo>
                      <a:pt x="213" y="129"/>
                    </a:lnTo>
                    <a:lnTo>
                      <a:pt x="239" y="129"/>
                    </a:lnTo>
                    <a:lnTo>
                      <a:pt x="261" y="129"/>
                    </a:lnTo>
                    <a:lnTo>
                      <a:pt x="244" y="112"/>
                    </a:lnTo>
                    <a:lnTo>
                      <a:pt x="186" y="112"/>
                    </a:lnTo>
                    <a:lnTo>
                      <a:pt x="161" y="107"/>
                    </a:lnTo>
                    <a:lnTo>
                      <a:pt x="168" y="75"/>
                    </a:lnTo>
                    <a:lnTo>
                      <a:pt x="190" y="75"/>
                    </a:lnTo>
                    <a:lnTo>
                      <a:pt x="209" y="75"/>
                    </a:lnTo>
                    <a:lnTo>
                      <a:pt x="203" y="48"/>
                    </a:lnTo>
                    <a:lnTo>
                      <a:pt x="187" y="48"/>
                    </a:lnTo>
                    <a:lnTo>
                      <a:pt x="172" y="2"/>
                    </a:lnTo>
                    <a:lnTo>
                      <a:pt x="136" y="7"/>
                    </a:lnTo>
                    <a:lnTo>
                      <a:pt x="163" y="7"/>
                    </a:lnTo>
                    <a:lnTo>
                      <a:pt x="168" y="28"/>
                    </a:lnTo>
                    <a:lnTo>
                      <a:pt x="169" y="39"/>
                    </a:lnTo>
                    <a:lnTo>
                      <a:pt x="150" y="46"/>
                    </a:lnTo>
                    <a:lnTo>
                      <a:pt x="111" y="48"/>
                    </a:lnTo>
                    <a:lnTo>
                      <a:pt x="75" y="44"/>
                    </a:lnTo>
                    <a:lnTo>
                      <a:pt x="66" y="40"/>
                    </a:lnTo>
                    <a:lnTo>
                      <a:pt x="72" y="5"/>
                    </a:lnTo>
                    <a:lnTo>
                      <a:pt x="104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5" name="Freeform 322"/>
              <p:cNvSpPr>
                <a:spLocks/>
              </p:cNvSpPr>
              <p:nvPr/>
            </p:nvSpPr>
            <p:spPr bwMode="auto">
              <a:xfrm>
                <a:off x="2214" y="7646"/>
                <a:ext cx="42" cy="44"/>
              </a:xfrm>
              <a:custGeom>
                <a:avLst/>
                <a:gdLst/>
                <a:ahLst/>
                <a:cxnLst>
                  <a:cxn ang="0">
                    <a:pos x="114" y="7"/>
                  </a:cxn>
                  <a:cxn ang="0">
                    <a:pos x="74" y="0"/>
                  </a:cxn>
                  <a:cxn ang="0">
                    <a:pos x="56" y="48"/>
                  </a:cxn>
                  <a:cxn ang="0">
                    <a:pos x="16" y="48"/>
                  </a:cxn>
                  <a:cxn ang="0">
                    <a:pos x="0" y="71"/>
                  </a:cxn>
                  <a:cxn ang="0">
                    <a:pos x="36" y="77"/>
                  </a:cxn>
                  <a:cxn ang="0">
                    <a:pos x="95" y="75"/>
                  </a:cxn>
                  <a:cxn ang="0">
                    <a:pos x="98" y="107"/>
                  </a:cxn>
                  <a:cxn ang="0">
                    <a:pos x="74" y="111"/>
                  </a:cxn>
                  <a:cxn ang="0">
                    <a:pos x="39" y="112"/>
                  </a:cxn>
                  <a:cxn ang="0">
                    <a:pos x="53" y="126"/>
                  </a:cxn>
                  <a:cxn ang="0">
                    <a:pos x="98" y="130"/>
                  </a:cxn>
                  <a:cxn ang="0">
                    <a:pos x="143" y="126"/>
                  </a:cxn>
                  <a:cxn ang="0">
                    <a:pos x="148" y="159"/>
                  </a:cxn>
                  <a:cxn ang="0">
                    <a:pos x="122" y="163"/>
                  </a:cxn>
                  <a:cxn ang="0">
                    <a:pos x="98" y="167"/>
                  </a:cxn>
                  <a:cxn ang="0">
                    <a:pos x="133" y="183"/>
                  </a:cxn>
                  <a:cxn ang="0">
                    <a:pos x="174" y="190"/>
                  </a:cxn>
                  <a:cxn ang="0">
                    <a:pos x="214" y="187"/>
                  </a:cxn>
                  <a:cxn ang="0">
                    <a:pos x="227" y="187"/>
                  </a:cxn>
                  <a:cxn ang="0">
                    <a:pos x="237" y="212"/>
                  </a:cxn>
                  <a:cxn ang="0">
                    <a:pos x="148" y="212"/>
                  </a:cxn>
                  <a:cxn ang="0">
                    <a:pos x="155" y="224"/>
                  </a:cxn>
                  <a:cxn ang="0">
                    <a:pos x="126" y="228"/>
                  </a:cxn>
                  <a:cxn ang="0">
                    <a:pos x="156" y="230"/>
                  </a:cxn>
                  <a:cxn ang="0">
                    <a:pos x="160" y="260"/>
                  </a:cxn>
                  <a:cxn ang="0">
                    <a:pos x="170" y="256"/>
                  </a:cxn>
                  <a:cxn ang="0">
                    <a:pos x="198" y="312"/>
                  </a:cxn>
                  <a:cxn ang="0">
                    <a:pos x="234" y="225"/>
                  </a:cxn>
                  <a:cxn ang="0">
                    <a:pos x="268" y="228"/>
                  </a:cxn>
                  <a:cxn ang="0">
                    <a:pos x="292" y="225"/>
                  </a:cxn>
                  <a:cxn ang="0">
                    <a:pos x="284" y="163"/>
                  </a:cxn>
                  <a:cxn ang="0">
                    <a:pos x="250" y="163"/>
                  </a:cxn>
                  <a:cxn ang="0">
                    <a:pos x="220" y="159"/>
                  </a:cxn>
                  <a:cxn ang="0">
                    <a:pos x="227" y="126"/>
                  </a:cxn>
                  <a:cxn ang="0">
                    <a:pos x="263" y="126"/>
                  </a:cxn>
                  <a:cxn ang="0">
                    <a:pos x="244" y="112"/>
                  </a:cxn>
                  <a:cxn ang="0">
                    <a:pos x="203" y="111"/>
                  </a:cxn>
                  <a:cxn ang="0">
                    <a:pos x="165" y="107"/>
                  </a:cxn>
                  <a:cxn ang="0">
                    <a:pos x="170" y="74"/>
                  </a:cxn>
                  <a:cxn ang="0">
                    <a:pos x="192" y="74"/>
                  </a:cxn>
                  <a:cxn ang="0">
                    <a:pos x="215" y="75"/>
                  </a:cxn>
                  <a:cxn ang="0">
                    <a:pos x="220" y="48"/>
                  </a:cxn>
                  <a:cxn ang="0">
                    <a:pos x="196" y="48"/>
                  </a:cxn>
                  <a:cxn ang="0">
                    <a:pos x="180" y="2"/>
                  </a:cxn>
                  <a:cxn ang="0">
                    <a:pos x="141" y="7"/>
                  </a:cxn>
                  <a:cxn ang="0">
                    <a:pos x="170" y="7"/>
                  </a:cxn>
                  <a:cxn ang="0">
                    <a:pos x="177" y="41"/>
                  </a:cxn>
                  <a:cxn ang="0">
                    <a:pos x="147" y="48"/>
                  </a:cxn>
                  <a:cxn ang="0">
                    <a:pos x="100" y="48"/>
                  </a:cxn>
                  <a:cxn ang="0">
                    <a:pos x="74" y="41"/>
                  </a:cxn>
                  <a:cxn ang="0">
                    <a:pos x="81" y="5"/>
                  </a:cxn>
                  <a:cxn ang="0">
                    <a:pos x="114" y="7"/>
                  </a:cxn>
                </a:cxnLst>
                <a:rect l="0" t="0" r="r" b="b"/>
                <a:pathLst>
                  <a:path w="292" h="312">
                    <a:moveTo>
                      <a:pt x="114" y="7"/>
                    </a:moveTo>
                    <a:lnTo>
                      <a:pt x="74" y="0"/>
                    </a:lnTo>
                    <a:lnTo>
                      <a:pt x="56" y="48"/>
                    </a:lnTo>
                    <a:lnTo>
                      <a:pt x="16" y="48"/>
                    </a:lnTo>
                    <a:lnTo>
                      <a:pt x="0" y="71"/>
                    </a:lnTo>
                    <a:lnTo>
                      <a:pt x="36" y="77"/>
                    </a:lnTo>
                    <a:lnTo>
                      <a:pt x="95" y="75"/>
                    </a:lnTo>
                    <a:lnTo>
                      <a:pt x="98" y="107"/>
                    </a:lnTo>
                    <a:lnTo>
                      <a:pt x="74" y="111"/>
                    </a:lnTo>
                    <a:lnTo>
                      <a:pt x="39" y="112"/>
                    </a:lnTo>
                    <a:lnTo>
                      <a:pt x="53" y="126"/>
                    </a:lnTo>
                    <a:lnTo>
                      <a:pt x="98" y="130"/>
                    </a:lnTo>
                    <a:lnTo>
                      <a:pt x="143" y="126"/>
                    </a:lnTo>
                    <a:lnTo>
                      <a:pt x="148" y="159"/>
                    </a:lnTo>
                    <a:lnTo>
                      <a:pt x="122" y="163"/>
                    </a:lnTo>
                    <a:lnTo>
                      <a:pt x="98" y="167"/>
                    </a:lnTo>
                    <a:lnTo>
                      <a:pt x="133" y="183"/>
                    </a:lnTo>
                    <a:lnTo>
                      <a:pt x="174" y="190"/>
                    </a:lnTo>
                    <a:lnTo>
                      <a:pt x="214" y="187"/>
                    </a:lnTo>
                    <a:lnTo>
                      <a:pt x="227" y="187"/>
                    </a:lnTo>
                    <a:lnTo>
                      <a:pt x="237" y="212"/>
                    </a:lnTo>
                    <a:lnTo>
                      <a:pt x="148" y="212"/>
                    </a:lnTo>
                    <a:lnTo>
                      <a:pt x="155" y="224"/>
                    </a:lnTo>
                    <a:lnTo>
                      <a:pt x="126" y="228"/>
                    </a:lnTo>
                    <a:lnTo>
                      <a:pt x="156" y="230"/>
                    </a:lnTo>
                    <a:lnTo>
                      <a:pt x="160" y="260"/>
                    </a:lnTo>
                    <a:lnTo>
                      <a:pt x="170" y="256"/>
                    </a:lnTo>
                    <a:lnTo>
                      <a:pt x="198" y="312"/>
                    </a:lnTo>
                    <a:lnTo>
                      <a:pt x="234" y="225"/>
                    </a:lnTo>
                    <a:lnTo>
                      <a:pt x="268" y="228"/>
                    </a:lnTo>
                    <a:lnTo>
                      <a:pt x="292" y="225"/>
                    </a:lnTo>
                    <a:lnTo>
                      <a:pt x="284" y="163"/>
                    </a:lnTo>
                    <a:lnTo>
                      <a:pt x="250" y="163"/>
                    </a:lnTo>
                    <a:lnTo>
                      <a:pt x="220" y="159"/>
                    </a:lnTo>
                    <a:lnTo>
                      <a:pt x="227" y="126"/>
                    </a:lnTo>
                    <a:lnTo>
                      <a:pt x="263" y="126"/>
                    </a:lnTo>
                    <a:lnTo>
                      <a:pt x="244" y="112"/>
                    </a:lnTo>
                    <a:lnTo>
                      <a:pt x="203" y="111"/>
                    </a:lnTo>
                    <a:lnTo>
                      <a:pt x="165" y="107"/>
                    </a:lnTo>
                    <a:lnTo>
                      <a:pt x="170" y="74"/>
                    </a:lnTo>
                    <a:lnTo>
                      <a:pt x="192" y="74"/>
                    </a:lnTo>
                    <a:lnTo>
                      <a:pt x="215" y="75"/>
                    </a:lnTo>
                    <a:lnTo>
                      <a:pt x="220" y="48"/>
                    </a:lnTo>
                    <a:lnTo>
                      <a:pt x="196" y="48"/>
                    </a:lnTo>
                    <a:lnTo>
                      <a:pt x="180" y="2"/>
                    </a:lnTo>
                    <a:lnTo>
                      <a:pt x="141" y="7"/>
                    </a:lnTo>
                    <a:lnTo>
                      <a:pt x="170" y="7"/>
                    </a:lnTo>
                    <a:lnTo>
                      <a:pt x="177" y="41"/>
                    </a:lnTo>
                    <a:lnTo>
                      <a:pt x="147" y="48"/>
                    </a:lnTo>
                    <a:lnTo>
                      <a:pt x="100" y="48"/>
                    </a:lnTo>
                    <a:lnTo>
                      <a:pt x="74" y="41"/>
                    </a:lnTo>
                    <a:lnTo>
                      <a:pt x="81" y="5"/>
                    </a:lnTo>
                    <a:lnTo>
                      <a:pt x="114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6" name="Freeform 323"/>
              <p:cNvSpPr>
                <a:spLocks/>
              </p:cNvSpPr>
              <p:nvPr/>
            </p:nvSpPr>
            <p:spPr bwMode="auto">
              <a:xfrm>
                <a:off x="2239" y="7646"/>
                <a:ext cx="43" cy="44"/>
              </a:xfrm>
              <a:custGeom>
                <a:avLst/>
                <a:gdLst/>
                <a:ahLst/>
                <a:cxnLst>
                  <a:cxn ang="0">
                    <a:pos x="61" y="225"/>
                  </a:cxn>
                  <a:cxn ang="0">
                    <a:pos x="107" y="230"/>
                  </a:cxn>
                  <a:cxn ang="0">
                    <a:pos x="164" y="228"/>
                  </a:cxn>
                  <a:cxn ang="0">
                    <a:pos x="226" y="228"/>
                  </a:cxn>
                  <a:cxn ang="0">
                    <a:pos x="262" y="225"/>
                  </a:cxn>
                  <a:cxn ang="0">
                    <a:pos x="270" y="256"/>
                  </a:cxn>
                  <a:cxn ang="0">
                    <a:pos x="218" y="260"/>
                  </a:cxn>
                  <a:cxn ang="0">
                    <a:pos x="107" y="261"/>
                  </a:cxn>
                  <a:cxn ang="0">
                    <a:pos x="48" y="256"/>
                  </a:cxn>
                  <a:cxn ang="0">
                    <a:pos x="26" y="312"/>
                  </a:cxn>
                  <a:cxn ang="0">
                    <a:pos x="301" y="312"/>
                  </a:cxn>
                  <a:cxn ang="0">
                    <a:pos x="263" y="212"/>
                  </a:cxn>
                  <a:cxn ang="0">
                    <a:pos x="172" y="212"/>
                  </a:cxn>
                  <a:cxn ang="0">
                    <a:pos x="137" y="209"/>
                  </a:cxn>
                  <a:cxn ang="0">
                    <a:pos x="148" y="187"/>
                  </a:cxn>
                  <a:cxn ang="0">
                    <a:pos x="172" y="187"/>
                  </a:cxn>
                  <a:cxn ang="0">
                    <a:pos x="209" y="187"/>
                  </a:cxn>
                  <a:cxn ang="0">
                    <a:pos x="267" y="179"/>
                  </a:cxn>
                  <a:cxn ang="0">
                    <a:pos x="273" y="164"/>
                  </a:cxn>
                  <a:cxn ang="0">
                    <a:pos x="240" y="163"/>
                  </a:cxn>
                  <a:cxn ang="0">
                    <a:pos x="222" y="160"/>
                  </a:cxn>
                  <a:cxn ang="0">
                    <a:pos x="229" y="126"/>
                  </a:cxn>
                  <a:cxn ang="0">
                    <a:pos x="265" y="126"/>
                  </a:cxn>
                  <a:cxn ang="0">
                    <a:pos x="226" y="112"/>
                  </a:cxn>
                  <a:cxn ang="0">
                    <a:pos x="170" y="109"/>
                  </a:cxn>
                  <a:cxn ang="0">
                    <a:pos x="164" y="107"/>
                  </a:cxn>
                  <a:cxn ang="0">
                    <a:pos x="170" y="75"/>
                  </a:cxn>
                  <a:cxn ang="0">
                    <a:pos x="208" y="74"/>
                  </a:cxn>
                  <a:cxn ang="0">
                    <a:pos x="242" y="48"/>
                  </a:cxn>
                  <a:cxn ang="0">
                    <a:pos x="206" y="48"/>
                  </a:cxn>
                  <a:cxn ang="0">
                    <a:pos x="186" y="0"/>
                  </a:cxn>
                  <a:cxn ang="0">
                    <a:pos x="148" y="7"/>
                  </a:cxn>
                  <a:cxn ang="0">
                    <a:pos x="184" y="7"/>
                  </a:cxn>
                  <a:cxn ang="0">
                    <a:pos x="186" y="45"/>
                  </a:cxn>
                  <a:cxn ang="0">
                    <a:pos x="134" y="48"/>
                  </a:cxn>
                  <a:cxn ang="0">
                    <a:pos x="84" y="45"/>
                  </a:cxn>
                  <a:cxn ang="0">
                    <a:pos x="90" y="9"/>
                  </a:cxn>
                  <a:cxn ang="0">
                    <a:pos x="120" y="9"/>
                  </a:cxn>
                  <a:cxn ang="0">
                    <a:pos x="84" y="2"/>
                  </a:cxn>
                  <a:cxn ang="0">
                    <a:pos x="64" y="48"/>
                  </a:cxn>
                  <a:cxn ang="0">
                    <a:pos x="26" y="48"/>
                  </a:cxn>
                  <a:cxn ang="0">
                    <a:pos x="0" y="71"/>
                  </a:cxn>
                  <a:cxn ang="0">
                    <a:pos x="43" y="77"/>
                  </a:cxn>
                  <a:cxn ang="0">
                    <a:pos x="90" y="75"/>
                  </a:cxn>
                  <a:cxn ang="0">
                    <a:pos x="96" y="107"/>
                  </a:cxn>
                  <a:cxn ang="0">
                    <a:pos x="65" y="112"/>
                  </a:cxn>
                  <a:cxn ang="0">
                    <a:pos x="50" y="116"/>
                  </a:cxn>
                  <a:cxn ang="0">
                    <a:pos x="55" y="126"/>
                  </a:cxn>
                  <a:cxn ang="0">
                    <a:pos x="86" y="129"/>
                  </a:cxn>
                  <a:cxn ang="0">
                    <a:pos x="122" y="129"/>
                  </a:cxn>
                  <a:cxn ang="0">
                    <a:pos x="146" y="126"/>
                  </a:cxn>
                  <a:cxn ang="0">
                    <a:pos x="152" y="159"/>
                  </a:cxn>
                  <a:cxn ang="0">
                    <a:pos x="129" y="163"/>
                  </a:cxn>
                  <a:cxn ang="0">
                    <a:pos x="100" y="164"/>
                  </a:cxn>
                  <a:cxn ang="0">
                    <a:pos x="78" y="209"/>
                  </a:cxn>
                  <a:cxn ang="0">
                    <a:pos x="61" y="225"/>
                  </a:cxn>
                </a:cxnLst>
                <a:rect l="0" t="0" r="r" b="b"/>
                <a:pathLst>
                  <a:path w="301" h="312">
                    <a:moveTo>
                      <a:pt x="61" y="225"/>
                    </a:moveTo>
                    <a:lnTo>
                      <a:pt x="107" y="230"/>
                    </a:lnTo>
                    <a:lnTo>
                      <a:pt x="164" y="228"/>
                    </a:lnTo>
                    <a:lnTo>
                      <a:pt x="226" y="228"/>
                    </a:lnTo>
                    <a:lnTo>
                      <a:pt x="262" y="225"/>
                    </a:lnTo>
                    <a:lnTo>
                      <a:pt x="270" y="256"/>
                    </a:lnTo>
                    <a:lnTo>
                      <a:pt x="218" y="260"/>
                    </a:lnTo>
                    <a:lnTo>
                      <a:pt x="107" y="261"/>
                    </a:lnTo>
                    <a:lnTo>
                      <a:pt x="48" y="256"/>
                    </a:lnTo>
                    <a:lnTo>
                      <a:pt x="26" y="312"/>
                    </a:lnTo>
                    <a:lnTo>
                      <a:pt x="301" y="312"/>
                    </a:lnTo>
                    <a:lnTo>
                      <a:pt x="263" y="212"/>
                    </a:lnTo>
                    <a:lnTo>
                      <a:pt x="172" y="212"/>
                    </a:lnTo>
                    <a:lnTo>
                      <a:pt x="137" y="209"/>
                    </a:lnTo>
                    <a:lnTo>
                      <a:pt x="148" y="187"/>
                    </a:lnTo>
                    <a:lnTo>
                      <a:pt x="172" y="187"/>
                    </a:lnTo>
                    <a:lnTo>
                      <a:pt x="209" y="187"/>
                    </a:lnTo>
                    <a:lnTo>
                      <a:pt x="267" y="179"/>
                    </a:lnTo>
                    <a:lnTo>
                      <a:pt x="273" y="164"/>
                    </a:lnTo>
                    <a:lnTo>
                      <a:pt x="240" y="163"/>
                    </a:lnTo>
                    <a:lnTo>
                      <a:pt x="222" y="160"/>
                    </a:lnTo>
                    <a:lnTo>
                      <a:pt x="229" y="126"/>
                    </a:lnTo>
                    <a:lnTo>
                      <a:pt x="265" y="126"/>
                    </a:lnTo>
                    <a:lnTo>
                      <a:pt x="226" y="112"/>
                    </a:lnTo>
                    <a:lnTo>
                      <a:pt x="170" y="109"/>
                    </a:lnTo>
                    <a:lnTo>
                      <a:pt x="164" y="107"/>
                    </a:lnTo>
                    <a:lnTo>
                      <a:pt x="170" y="75"/>
                    </a:lnTo>
                    <a:lnTo>
                      <a:pt x="208" y="74"/>
                    </a:lnTo>
                    <a:lnTo>
                      <a:pt x="242" y="48"/>
                    </a:lnTo>
                    <a:lnTo>
                      <a:pt x="206" y="48"/>
                    </a:lnTo>
                    <a:lnTo>
                      <a:pt x="186" y="0"/>
                    </a:lnTo>
                    <a:lnTo>
                      <a:pt x="148" y="7"/>
                    </a:lnTo>
                    <a:lnTo>
                      <a:pt x="184" y="7"/>
                    </a:lnTo>
                    <a:lnTo>
                      <a:pt x="186" y="45"/>
                    </a:lnTo>
                    <a:lnTo>
                      <a:pt x="134" y="48"/>
                    </a:lnTo>
                    <a:lnTo>
                      <a:pt x="84" y="45"/>
                    </a:lnTo>
                    <a:lnTo>
                      <a:pt x="90" y="9"/>
                    </a:lnTo>
                    <a:lnTo>
                      <a:pt x="120" y="9"/>
                    </a:lnTo>
                    <a:lnTo>
                      <a:pt x="84" y="2"/>
                    </a:lnTo>
                    <a:lnTo>
                      <a:pt x="64" y="48"/>
                    </a:lnTo>
                    <a:lnTo>
                      <a:pt x="26" y="48"/>
                    </a:lnTo>
                    <a:lnTo>
                      <a:pt x="0" y="71"/>
                    </a:lnTo>
                    <a:lnTo>
                      <a:pt x="43" y="77"/>
                    </a:lnTo>
                    <a:lnTo>
                      <a:pt x="90" y="75"/>
                    </a:lnTo>
                    <a:lnTo>
                      <a:pt x="96" y="107"/>
                    </a:lnTo>
                    <a:lnTo>
                      <a:pt x="65" y="112"/>
                    </a:lnTo>
                    <a:lnTo>
                      <a:pt x="50" y="116"/>
                    </a:lnTo>
                    <a:lnTo>
                      <a:pt x="55" y="126"/>
                    </a:lnTo>
                    <a:lnTo>
                      <a:pt x="86" y="129"/>
                    </a:lnTo>
                    <a:lnTo>
                      <a:pt x="122" y="129"/>
                    </a:lnTo>
                    <a:lnTo>
                      <a:pt x="146" y="126"/>
                    </a:lnTo>
                    <a:lnTo>
                      <a:pt x="152" y="159"/>
                    </a:lnTo>
                    <a:lnTo>
                      <a:pt x="129" y="163"/>
                    </a:lnTo>
                    <a:lnTo>
                      <a:pt x="100" y="164"/>
                    </a:lnTo>
                    <a:lnTo>
                      <a:pt x="78" y="209"/>
                    </a:lnTo>
                    <a:lnTo>
                      <a:pt x="61" y="2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7" name="Freeform 324"/>
              <p:cNvSpPr>
                <a:spLocks/>
              </p:cNvSpPr>
              <p:nvPr/>
            </p:nvSpPr>
            <p:spPr bwMode="auto">
              <a:xfrm>
                <a:off x="2263" y="7646"/>
                <a:ext cx="50" cy="37"/>
              </a:xfrm>
              <a:custGeom>
                <a:avLst/>
                <a:gdLst/>
                <a:ahLst/>
                <a:cxnLst>
                  <a:cxn ang="0">
                    <a:pos x="133" y="7"/>
                  </a:cxn>
                  <a:cxn ang="0">
                    <a:pos x="91" y="2"/>
                  </a:cxn>
                  <a:cxn ang="0">
                    <a:pos x="69" y="48"/>
                  </a:cxn>
                  <a:cxn ang="0">
                    <a:pos x="0" y="74"/>
                  </a:cxn>
                  <a:cxn ang="0">
                    <a:pos x="41" y="77"/>
                  </a:cxn>
                  <a:cxn ang="0">
                    <a:pos x="94" y="75"/>
                  </a:cxn>
                  <a:cxn ang="0">
                    <a:pos x="97" y="106"/>
                  </a:cxn>
                  <a:cxn ang="0">
                    <a:pos x="74" y="109"/>
                  </a:cxn>
                  <a:cxn ang="0">
                    <a:pos x="32" y="112"/>
                  </a:cxn>
                  <a:cxn ang="0">
                    <a:pos x="76" y="126"/>
                  </a:cxn>
                  <a:cxn ang="0">
                    <a:pos x="105" y="129"/>
                  </a:cxn>
                  <a:cxn ang="0">
                    <a:pos x="152" y="126"/>
                  </a:cxn>
                  <a:cxn ang="0">
                    <a:pos x="159" y="157"/>
                  </a:cxn>
                  <a:cxn ang="0">
                    <a:pos x="141" y="160"/>
                  </a:cxn>
                  <a:cxn ang="0">
                    <a:pos x="99" y="167"/>
                  </a:cxn>
                  <a:cxn ang="0">
                    <a:pos x="44" y="187"/>
                  </a:cxn>
                  <a:cxn ang="0">
                    <a:pos x="68" y="187"/>
                  </a:cxn>
                  <a:cxn ang="0">
                    <a:pos x="74" y="203"/>
                  </a:cxn>
                  <a:cxn ang="0">
                    <a:pos x="41" y="212"/>
                  </a:cxn>
                  <a:cxn ang="0">
                    <a:pos x="94" y="222"/>
                  </a:cxn>
                  <a:cxn ang="0">
                    <a:pos x="113" y="260"/>
                  </a:cxn>
                  <a:cxn ang="0">
                    <a:pos x="338" y="260"/>
                  </a:cxn>
                  <a:cxn ang="0">
                    <a:pos x="351" y="209"/>
                  </a:cxn>
                  <a:cxn ang="0">
                    <a:pos x="183" y="209"/>
                  </a:cxn>
                  <a:cxn ang="0">
                    <a:pos x="152" y="209"/>
                  </a:cxn>
                  <a:cxn ang="0">
                    <a:pos x="159" y="183"/>
                  </a:cxn>
                  <a:cxn ang="0">
                    <a:pos x="187" y="190"/>
                  </a:cxn>
                  <a:cxn ang="0">
                    <a:pos x="213" y="187"/>
                  </a:cxn>
                  <a:cxn ang="0">
                    <a:pos x="250" y="183"/>
                  </a:cxn>
                  <a:cxn ang="0">
                    <a:pos x="259" y="164"/>
                  </a:cxn>
                  <a:cxn ang="0">
                    <a:pos x="227" y="160"/>
                  </a:cxn>
                  <a:cxn ang="0">
                    <a:pos x="234" y="126"/>
                  </a:cxn>
                  <a:cxn ang="0">
                    <a:pos x="263" y="126"/>
                  </a:cxn>
                  <a:cxn ang="0">
                    <a:pos x="284" y="126"/>
                  </a:cxn>
                  <a:cxn ang="0">
                    <a:pos x="254" y="111"/>
                  </a:cxn>
                  <a:cxn ang="0">
                    <a:pos x="206" y="111"/>
                  </a:cxn>
                  <a:cxn ang="0">
                    <a:pos x="166" y="107"/>
                  </a:cxn>
                  <a:cxn ang="0">
                    <a:pos x="171" y="75"/>
                  </a:cxn>
                  <a:cxn ang="0">
                    <a:pos x="202" y="75"/>
                  </a:cxn>
                  <a:cxn ang="0">
                    <a:pos x="225" y="75"/>
                  </a:cxn>
                  <a:cxn ang="0">
                    <a:pos x="247" y="48"/>
                  </a:cxn>
                  <a:cxn ang="0">
                    <a:pos x="209" y="48"/>
                  </a:cxn>
                  <a:cxn ang="0">
                    <a:pos x="194" y="0"/>
                  </a:cxn>
                  <a:cxn ang="0">
                    <a:pos x="160" y="5"/>
                  </a:cxn>
                  <a:cxn ang="0">
                    <a:pos x="190" y="7"/>
                  </a:cxn>
                  <a:cxn ang="0">
                    <a:pos x="194" y="41"/>
                  </a:cxn>
                  <a:cxn ang="0">
                    <a:pos x="154" y="46"/>
                  </a:cxn>
                  <a:cxn ang="0">
                    <a:pos x="108" y="45"/>
                  </a:cxn>
                  <a:cxn ang="0">
                    <a:pos x="90" y="41"/>
                  </a:cxn>
                  <a:cxn ang="0">
                    <a:pos x="97" y="9"/>
                  </a:cxn>
                  <a:cxn ang="0">
                    <a:pos x="133" y="7"/>
                  </a:cxn>
                </a:cxnLst>
                <a:rect l="0" t="0" r="r" b="b"/>
                <a:pathLst>
                  <a:path w="351" h="260">
                    <a:moveTo>
                      <a:pt x="133" y="7"/>
                    </a:moveTo>
                    <a:lnTo>
                      <a:pt x="91" y="2"/>
                    </a:lnTo>
                    <a:lnTo>
                      <a:pt x="69" y="48"/>
                    </a:lnTo>
                    <a:lnTo>
                      <a:pt x="0" y="74"/>
                    </a:lnTo>
                    <a:lnTo>
                      <a:pt x="41" y="77"/>
                    </a:lnTo>
                    <a:lnTo>
                      <a:pt x="94" y="75"/>
                    </a:lnTo>
                    <a:lnTo>
                      <a:pt x="97" y="106"/>
                    </a:lnTo>
                    <a:lnTo>
                      <a:pt x="74" y="109"/>
                    </a:lnTo>
                    <a:lnTo>
                      <a:pt x="32" y="112"/>
                    </a:lnTo>
                    <a:lnTo>
                      <a:pt x="76" y="126"/>
                    </a:lnTo>
                    <a:lnTo>
                      <a:pt x="105" y="129"/>
                    </a:lnTo>
                    <a:lnTo>
                      <a:pt x="152" y="126"/>
                    </a:lnTo>
                    <a:lnTo>
                      <a:pt x="159" y="157"/>
                    </a:lnTo>
                    <a:lnTo>
                      <a:pt x="141" y="160"/>
                    </a:lnTo>
                    <a:lnTo>
                      <a:pt x="99" y="167"/>
                    </a:lnTo>
                    <a:lnTo>
                      <a:pt x="44" y="187"/>
                    </a:lnTo>
                    <a:lnTo>
                      <a:pt x="68" y="187"/>
                    </a:lnTo>
                    <a:lnTo>
                      <a:pt x="74" y="203"/>
                    </a:lnTo>
                    <a:lnTo>
                      <a:pt x="41" y="212"/>
                    </a:lnTo>
                    <a:lnTo>
                      <a:pt x="94" y="222"/>
                    </a:lnTo>
                    <a:lnTo>
                      <a:pt x="113" y="260"/>
                    </a:lnTo>
                    <a:lnTo>
                      <a:pt x="338" y="260"/>
                    </a:lnTo>
                    <a:lnTo>
                      <a:pt x="351" y="209"/>
                    </a:lnTo>
                    <a:lnTo>
                      <a:pt x="183" y="209"/>
                    </a:lnTo>
                    <a:lnTo>
                      <a:pt x="152" y="209"/>
                    </a:lnTo>
                    <a:lnTo>
                      <a:pt x="159" y="183"/>
                    </a:lnTo>
                    <a:lnTo>
                      <a:pt x="187" y="190"/>
                    </a:lnTo>
                    <a:lnTo>
                      <a:pt x="213" y="187"/>
                    </a:lnTo>
                    <a:lnTo>
                      <a:pt x="250" y="183"/>
                    </a:lnTo>
                    <a:lnTo>
                      <a:pt x="259" y="164"/>
                    </a:lnTo>
                    <a:lnTo>
                      <a:pt x="227" y="160"/>
                    </a:lnTo>
                    <a:lnTo>
                      <a:pt x="234" y="126"/>
                    </a:lnTo>
                    <a:lnTo>
                      <a:pt x="263" y="126"/>
                    </a:lnTo>
                    <a:lnTo>
                      <a:pt x="284" y="126"/>
                    </a:lnTo>
                    <a:lnTo>
                      <a:pt x="254" y="111"/>
                    </a:lnTo>
                    <a:lnTo>
                      <a:pt x="206" y="111"/>
                    </a:lnTo>
                    <a:lnTo>
                      <a:pt x="166" y="107"/>
                    </a:lnTo>
                    <a:lnTo>
                      <a:pt x="171" y="75"/>
                    </a:lnTo>
                    <a:lnTo>
                      <a:pt x="202" y="75"/>
                    </a:lnTo>
                    <a:lnTo>
                      <a:pt x="225" y="75"/>
                    </a:lnTo>
                    <a:lnTo>
                      <a:pt x="247" y="48"/>
                    </a:lnTo>
                    <a:lnTo>
                      <a:pt x="209" y="48"/>
                    </a:lnTo>
                    <a:lnTo>
                      <a:pt x="194" y="0"/>
                    </a:lnTo>
                    <a:lnTo>
                      <a:pt x="160" y="5"/>
                    </a:lnTo>
                    <a:lnTo>
                      <a:pt x="190" y="7"/>
                    </a:lnTo>
                    <a:lnTo>
                      <a:pt x="194" y="41"/>
                    </a:lnTo>
                    <a:lnTo>
                      <a:pt x="154" y="46"/>
                    </a:lnTo>
                    <a:lnTo>
                      <a:pt x="108" y="45"/>
                    </a:lnTo>
                    <a:lnTo>
                      <a:pt x="90" y="41"/>
                    </a:lnTo>
                    <a:lnTo>
                      <a:pt x="97" y="9"/>
                    </a:lnTo>
                    <a:lnTo>
                      <a:pt x="133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8" name="Freeform 325"/>
              <p:cNvSpPr>
                <a:spLocks/>
              </p:cNvSpPr>
              <p:nvPr/>
            </p:nvSpPr>
            <p:spPr bwMode="auto">
              <a:xfrm>
                <a:off x="2072" y="7676"/>
                <a:ext cx="176" cy="2"/>
              </a:xfrm>
              <a:custGeom>
                <a:avLst/>
                <a:gdLst/>
                <a:ahLst/>
                <a:cxnLst>
                  <a:cxn ang="0">
                    <a:pos x="50" y="0"/>
                  </a:cxn>
                  <a:cxn ang="0">
                    <a:pos x="1231" y="0"/>
                  </a:cxn>
                  <a:cxn ang="0">
                    <a:pos x="1215" y="19"/>
                  </a:cxn>
                  <a:cxn ang="0">
                    <a:pos x="47" y="19"/>
                  </a:cxn>
                  <a:cxn ang="0">
                    <a:pos x="0" y="15"/>
                  </a:cxn>
                  <a:cxn ang="0">
                    <a:pos x="50" y="0"/>
                  </a:cxn>
                </a:cxnLst>
                <a:rect l="0" t="0" r="r" b="b"/>
                <a:pathLst>
                  <a:path w="1231" h="19">
                    <a:moveTo>
                      <a:pt x="50" y="0"/>
                    </a:moveTo>
                    <a:lnTo>
                      <a:pt x="1231" y="0"/>
                    </a:lnTo>
                    <a:lnTo>
                      <a:pt x="1215" y="19"/>
                    </a:lnTo>
                    <a:lnTo>
                      <a:pt x="47" y="19"/>
                    </a:lnTo>
                    <a:lnTo>
                      <a:pt x="0" y="15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9" name="Freeform 326"/>
              <p:cNvSpPr>
                <a:spLocks/>
              </p:cNvSpPr>
              <p:nvPr/>
            </p:nvSpPr>
            <p:spPr bwMode="auto">
              <a:xfrm>
                <a:off x="2069" y="7682"/>
                <a:ext cx="161" cy="3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175" y="4"/>
                  </a:cxn>
                  <a:cxn ang="0">
                    <a:pos x="410" y="8"/>
                  </a:cxn>
                  <a:cxn ang="0">
                    <a:pos x="634" y="8"/>
                  </a:cxn>
                  <a:cxn ang="0">
                    <a:pos x="927" y="8"/>
                  </a:cxn>
                  <a:cxn ang="0">
                    <a:pos x="1122" y="2"/>
                  </a:cxn>
                  <a:cxn ang="0">
                    <a:pos x="707" y="17"/>
                  </a:cxn>
                  <a:cxn ang="0">
                    <a:pos x="424" y="20"/>
                  </a:cxn>
                  <a:cxn ang="0">
                    <a:pos x="70" y="17"/>
                  </a:cxn>
                  <a:cxn ang="0">
                    <a:pos x="0" y="8"/>
                  </a:cxn>
                  <a:cxn ang="0">
                    <a:pos x="22" y="0"/>
                  </a:cxn>
                </a:cxnLst>
                <a:rect l="0" t="0" r="r" b="b"/>
                <a:pathLst>
                  <a:path w="1122" h="20">
                    <a:moveTo>
                      <a:pt x="22" y="0"/>
                    </a:moveTo>
                    <a:lnTo>
                      <a:pt x="175" y="4"/>
                    </a:lnTo>
                    <a:lnTo>
                      <a:pt x="410" y="8"/>
                    </a:lnTo>
                    <a:lnTo>
                      <a:pt x="634" y="8"/>
                    </a:lnTo>
                    <a:lnTo>
                      <a:pt x="927" y="8"/>
                    </a:lnTo>
                    <a:lnTo>
                      <a:pt x="1122" y="2"/>
                    </a:lnTo>
                    <a:lnTo>
                      <a:pt x="707" y="17"/>
                    </a:lnTo>
                    <a:lnTo>
                      <a:pt x="424" y="20"/>
                    </a:lnTo>
                    <a:lnTo>
                      <a:pt x="70" y="17"/>
                    </a:lnTo>
                    <a:lnTo>
                      <a:pt x="0" y="8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0" name="Freeform 327"/>
              <p:cNvSpPr>
                <a:spLocks/>
              </p:cNvSpPr>
              <p:nvPr/>
            </p:nvSpPr>
            <p:spPr bwMode="auto">
              <a:xfrm>
                <a:off x="2066" y="7689"/>
                <a:ext cx="177" cy="1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243" y="6"/>
                  </a:cxn>
                  <a:cxn ang="0">
                    <a:pos x="1243" y="0"/>
                  </a:cxn>
                  <a:cxn ang="0">
                    <a:pos x="7" y="0"/>
                  </a:cxn>
                  <a:cxn ang="0">
                    <a:pos x="0" y="6"/>
                  </a:cxn>
                </a:cxnLst>
                <a:rect l="0" t="0" r="r" b="b"/>
                <a:pathLst>
                  <a:path w="1243" h="6">
                    <a:moveTo>
                      <a:pt x="0" y="6"/>
                    </a:moveTo>
                    <a:lnTo>
                      <a:pt x="1243" y="6"/>
                    </a:lnTo>
                    <a:lnTo>
                      <a:pt x="1243" y="0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1" name="Freeform 328"/>
              <p:cNvSpPr>
                <a:spLocks/>
              </p:cNvSpPr>
              <p:nvPr/>
            </p:nvSpPr>
            <p:spPr bwMode="auto">
              <a:xfrm>
                <a:off x="2287" y="7646"/>
                <a:ext cx="56" cy="44"/>
              </a:xfrm>
              <a:custGeom>
                <a:avLst/>
                <a:gdLst/>
                <a:ahLst/>
                <a:cxnLst>
                  <a:cxn ang="0">
                    <a:pos x="128" y="5"/>
                  </a:cxn>
                  <a:cxn ang="0">
                    <a:pos x="93" y="0"/>
                  </a:cxn>
                  <a:cxn ang="0">
                    <a:pos x="72" y="49"/>
                  </a:cxn>
                  <a:cxn ang="0">
                    <a:pos x="0" y="75"/>
                  </a:cxn>
                  <a:cxn ang="0">
                    <a:pos x="51" y="77"/>
                  </a:cxn>
                  <a:cxn ang="0">
                    <a:pos x="90" y="73"/>
                  </a:cxn>
                  <a:cxn ang="0">
                    <a:pos x="97" y="104"/>
                  </a:cxn>
                  <a:cxn ang="0">
                    <a:pos x="71" y="109"/>
                  </a:cxn>
                  <a:cxn ang="0">
                    <a:pos x="65" y="121"/>
                  </a:cxn>
                  <a:cxn ang="0">
                    <a:pos x="99" y="127"/>
                  </a:cxn>
                  <a:cxn ang="0">
                    <a:pos x="155" y="124"/>
                  </a:cxn>
                  <a:cxn ang="0">
                    <a:pos x="160" y="155"/>
                  </a:cxn>
                  <a:cxn ang="0">
                    <a:pos x="139" y="165"/>
                  </a:cxn>
                  <a:cxn ang="0">
                    <a:pos x="78" y="165"/>
                  </a:cxn>
                  <a:cxn ang="0">
                    <a:pos x="74" y="181"/>
                  </a:cxn>
                  <a:cxn ang="0">
                    <a:pos x="83" y="203"/>
                  </a:cxn>
                  <a:cxn ang="0">
                    <a:pos x="58" y="212"/>
                  </a:cxn>
                  <a:cxn ang="0">
                    <a:pos x="146" y="233"/>
                  </a:cxn>
                  <a:cxn ang="0">
                    <a:pos x="127" y="310"/>
                  </a:cxn>
                  <a:cxn ang="0">
                    <a:pos x="393" y="310"/>
                  </a:cxn>
                  <a:cxn ang="0">
                    <a:pos x="364" y="46"/>
                  </a:cxn>
                  <a:cxn ang="0">
                    <a:pos x="343" y="46"/>
                  </a:cxn>
                  <a:cxn ang="0">
                    <a:pos x="347" y="223"/>
                  </a:cxn>
                  <a:cxn ang="0">
                    <a:pos x="357" y="250"/>
                  </a:cxn>
                  <a:cxn ang="0">
                    <a:pos x="343" y="254"/>
                  </a:cxn>
                  <a:cxn ang="0">
                    <a:pos x="252" y="254"/>
                  </a:cxn>
                  <a:cxn ang="0">
                    <a:pos x="182" y="258"/>
                  </a:cxn>
                  <a:cxn ang="0">
                    <a:pos x="169" y="250"/>
                  </a:cxn>
                  <a:cxn ang="0">
                    <a:pos x="179" y="223"/>
                  </a:cxn>
                  <a:cxn ang="0">
                    <a:pos x="218" y="226"/>
                  </a:cxn>
                  <a:cxn ang="0">
                    <a:pos x="247" y="226"/>
                  </a:cxn>
                  <a:cxn ang="0">
                    <a:pos x="274" y="206"/>
                  </a:cxn>
                  <a:cxn ang="0">
                    <a:pos x="247" y="203"/>
                  </a:cxn>
                  <a:cxn ang="0">
                    <a:pos x="252" y="181"/>
                  </a:cxn>
                  <a:cxn ang="0">
                    <a:pos x="288" y="185"/>
                  </a:cxn>
                  <a:cxn ang="0">
                    <a:pos x="293" y="162"/>
                  </a:cxn>
                  <a:cxn ang="0">
                    <a:pos x="244" y="161"/>
                  </a:cxn>
                  <a:cxn ang="0">
                    <a:pos x="236" y="158"/>
                  </a:cxn>
                  <a:cxn ang="0">
                    <a:pos x="243" y="124"/>
                  </a:cxn>
                  <a:cxn ang="0">
                    <a:pos x="283" y="127"/>
                  </a:cxn>
                  <a:cxn ang="0">
                    <a:pos x="283" y="110"/>
                  </a:cxn>
                  <a:cxn ang="0">
                    <a:pos x="210" y="109"/>
                  </a:cxn>
                  <a:cxn ang="0">
                    <a:pos x="165" y="105"/>
                  </a:cxn>
                  <a:cxn ang="0">
                    <a:pos x="171" y="72"/>
                  </a:cxn>
                  <a:cxn ang="0">
                    <a:pos x="210" y="75"/>
                  </a:cxn>
                  <a:cxn ang="0">
                    <a:pos x="257" y="75"/>
                  </a:cxn>
                  <a:cxn ang="0">
                    <a:pos x="216" y="44"/>
                  </a:cxn>
                  <a:cxn ang="0">
                    <a:pos x="196" y="0"/>
                  </a:cxn>
                  <a:cxn ang="0">
                    <a:pos x="162" y="5"/>
                  </a:cxn>
                  <a:cxn ang="0">
                    <a:pos x="191" y="5"/>
                  </a:cxn>
                  <a:cxn ang="0">
                    <a:pos x="196" y="39"/>
                  </a:cxn>
                  <a:cxn ang="0">
                    <a:pos x="165" y="46"/>
                  </a:cxn>
                  <a:cxn ang="0">
                    <a:pos x="121" y="43"/>
                  </a:cxn>
                  <a:cxn ang="0">
                    <a:pos x="94" y="42"/>
                  </a:cxn>
                  <a:cxn ang="0">
                    <a:pos x="99" y="8"/>
                  </a:cxn>
                  <a:cxn ang="0">
                    <a:pos x="128" y="5"/>
                  </a:cxn>
                </a:cxnLst>
                <a:rect l="0" t="0" r="r" b="b"/>
                <a:pathLst>
                  <a:path w="393" h="310">
                    <a:moveTo>
                      <a:pt x="128" y="5"/>
                    </a:moveTo>
                    <a:lnTo>
                      <a:pt x="93" y="0"/>
                    </a:lnTo>
                    <a:lnTo>
                      <a:pt x="72" y="49"/>
                    </a:lnTo>
                    <a:lnTo>
                      <a:pt x="0" y="75"/>
                    </a:lnTo>
                    <a:lnTo>
                      <a:pt x="51" y="77"/>
                    </a:lnTo>
                    <a:lnTo>
                      <a:pt x="90" y="73"/>
                    </a:lnTo>
                    <a:lnTo>
                      <a:pt x="97" y="104"/>
                    </a:lnTo>
                    <a:lnTo>
                      <a:pt x="71" y="109"/>
                    </a:lnTo>
                    <a:lnTo>
                      <a:pt x="65" y="121"/>
                    </a:lnTo>
                    <a:lnTo>
                      <a:pt x="99" y="127"/>
                    </a:lnTo>
                    <a:lnTo>
                      <a:pt x="155" y="124"/>
                    </a:lnTo>
                    <a:lnTo>
                      <a:pt x="160" y="155"/>
                    </a:lnTo>
                    <a:lnTo>
                      <a:pt x="139" y="165"/>
                    </a:lnTo>
                    <a:lnTo>
                      <a:pt x="78" y="165"/>
                    </a:lnTo>
                    <a:lnTo>
                      <a:pt x="74" y="181"/>
                    </a:lnTo>
                    <a:lnTo>
                      <a:pt x="83" y="203"/>
                    </a:lnTo>
                    <a:lnTo>
                      <a:pt x="58" y="212"/>
                    </a:lnTo>
                    <a:lnTo>
                      <a:pt x="146" y="233"/>
                    </a:lnTo>
                    <a:lnTo>
                      <a:pt x="127" y="310"/>
                    </a:lnTo>
                    <a:lnTo>
                      <a:pt x="393" y="310"/>
                    </a:lnTo>
                    <a:lnTo>
                      <a:pt x="364" y="46"/>
                    </a:lnTo>
                    <a:lnTo>
                      <a:pt x="343" y="46"/>
                    </a:lnTo>
                    <a:lnTo>
                      <a:pt x="347" y="223"/>
                    </a:lnTo>
                    <a:lnTo>
                      <a:pt x="357" y="250"/>
                    </a:lnTo>
                    <a:lnTo>
                      <a:pt x="343" y="254"/>
                    </a:lnTo>
                    <a:lnTo>
                      <a:pt x="252" y="254"/>
                    </a:lnTo>
                    <a:lnTo>
                      <a:pt x="182" y="258"/>
                    </a:lnTo>
                    <a:lnTo>
                      <a:pt x="169" y="250"/>
                    </a:lnTo>
                    <a:lnTo>
                      <a:pt x="179" y="223"/>
                    </a:lnTo>
                    <a:lnTo>
                      <a:pt x="218" y="226"/>
                    </a:lnTo>
                    <a:lnTo>
                      <a:pt x="247" y="226"/>
                    </a:lnTo>
                    <a:lnTo>
                      <a:pt x="274" y="206"/>
                    </a:lnTo>
                    <a:lnTo>
                      <a:pt x="247" y="203"/>
                    </a:lnTo>
                    <a:lnTo>
                      <a:pt x="252" y="181"/>
                    </a:lnTo>
                    <a:lnTo>
                      <a:pt x="288" y="185"/>
                    </a:lnTo>
                    <a:lnTo>
                      <a:pt x="293" y="162"/>
                    </a:lnTo>
                    <a:lnTo>
                      <a:pt x="244" y="161"/>
                    </a:lnTo>
                    <a:lnTo>
                      <a:pt x="236" y="158"/>
                    </a:lnTo>
                    <a:lnTo>
                      <a:pt x="243" y="124"/>
                    </a:lnTo>
                    <a:lnTo>
                      <a:pt x="283" y="127"/>
                    </a:lnTo>
                    <a:lnTo>
                      <a:pt x="283" y="110"/>
                    </a:lnTo>
                    <a:lnTo>
                      <a:pt x="210" y="109"/>
                    </a:lnTo>
                    <a:lnTo>
                      <a:pt x="165" y="105"/>
                    </a:lnTo>
                    <a:lnTo>
                      <a:pt x="171" y="72"/>
                    </a:lnTo>
                    <a:lnTo>
                      <a:pt x="210" y="75"/>
                    </a:lnTo>
                    <a:lnTo>
                      <a:pt x="257" y="75"/>
                    </a:lnTo>
                    <a:lnTo>
                      <a:pt x="216" y="44"/>
                    </a:lnTo>
                    <a:lnTo>
                      <a:pt x="196" y="0"/>
                    </a:lnTo>
                    <a:lnTo>
                      <a:pt x="162" y="5"/>
                    </a:lnTo>
                    <a:lnTo>
                      <a:pt x="191" y="5"/>
                    </a:lnTo>
                    <a:lnTo>
                      <a:pt x="196" y="39"/>
                    </a:lnTo>
                    <a:lnTo>
                      <a:pt x="165" y="46"/>
                    </a:lnTo>
                    <a:lnTo>
                      <a:pt x="121" y="43"/>
                    </a:lnTo>
                    <a:lnTo>
                      <a:pt x="94" y="42"/>
                    </a:lnTo>
                    <a:lnTo>
                      <a:pt x="99" y="8"/>
                    </a:lnTo>
                    <a:lnTo>
                      <a:pt x="128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2" name="Freeform 329"/>
              <p:cNvSpPr>
                <a:spLocks/>
              </p:cNvSpPr>
              <p:nvPr/>
            </p:nvSpPr>
            <p:spPr bwMode="auto">
              <a:xfrm>
                <a:off x="2317" y="7646"/>
                <a:ext cx="22" cy="32"/>
              </a:xfrm>
              <a:custGeom>
                <a:avLst/>
                <a:gdLst/>
                <a:ahLst/>
                <a:cxnLst>
                  <a:cxn ang="0">
                    <a:pos x="58" y="5"/>
                  </a:cxn>
                  <a:cxn ang="0">
                    <a:pos x="19" y="5"/>
                  </a:cxn>
                  <a:cxn ang="0">
                    <a:pos x="0" y="46"/>
                  </a:cxn>
                  <a:cxn ang="0">
                    <a:pos x="26" y="75"/>
                  </a:cxn>
                  <a:cxn ang="0">
                    <a:pos x="92" y="75"/>
                  </a:cxn>
                  <a:cxn ang="0">
                    <a:pos x="119" y="73"/>
                  </a:cxn>
                  <a:cxn ang="0">
                    <a:pos x="126" y="107"/>
                  </a:cxn>
                  <a:cxn ang="0">
                    <a:pos x="92" y="109"/>
                  </a:cxn>
                  <a:cxn ang="0">
                    <a:pos x="51" y="110"/>
                  </a:cxn>
                  <a:cxn ang="0">
                    <a:pos x="64" y="127"/>
                  </a:cxn>
                  <a:cxn ang="0">
                    <a:pos x="90" y="124"/>
                  </a:cxn>
                  <a:cxn ang="0">
                    <a:pos x="119" y="124"/>
                  </a:cxn>
                  <a:cxn ang="0">
                    <a:pos x="128" y="157"/>
                  </a:cxn>
                  <a:cxn ang="0">
                    <a:pos x="106" y="161"/>
                  </a:cxn>
                  <a:cxn ang="0">
                    <a:pos x="73" y="165"/>
                  </a:cxn>
                  <a:cxn ang="0">
                    <a:pos x="67" y="181"/>
                  </a:cxn>
                  <a:cxn ang="0">
                    <a:pos x="92" y="185"/>
                  </a:cxn>
                  <a:cxn ang="0">
                    <a:pos x="128" y="181"/>
                  </a:cxn>
                  <a:cxn ang="0">
                    <a:pos x="134" y="203"/>
                  </a:cxn>
                  <a:cxn ang="0">
                    <a:pos x="90" y="207"/>
                  </a:cxn>
                  <a:cxn ang="0">
                    <a:pos x="54" y="207"/>
                  </a:cxn>
                  <a:cxn ang="0">
                    <a:pos x="31" y="226"/>
                  </a:cxn>
                  <a:cxn ang="0">
                    <a:pos x="76" y="226"/>
                  </a:cxn>
                  <a:cxn ang="0">
                    <a:pos x="148" y="220"/>
                  </a:cxn>
                  <a:cxn ang="0">
                    <a:pos x="159" y="206"/>
                  </a:cxn>
                  <a:cxn ang="0">
                    <a:pos x="141" y="49"/>
                  </a:cxn>
                  <a:cxn ang="0">
                    <a:pos x="122" y="0"/>
                  </a:cxn>
                  <a:cxn ang="0">
                    <a:pos x="87" y="5"/>
                  </a:cxn>
                  <a:cxn ang="0">
                    <a:pos x="114" y="8"/>
                  </a:cxn>
                  <a:cxn ang="0">
                    <a:pos x="123" y="42"/>
                  </a:cxn>
                  <a:cxn ang="0">
                    <a:pos x="100" y="43"/>
                  </a:cxn>
                  <a:cxn ang="0">
                    <a:pos x="54" y="43"/>
                  </a:cxn>
                  <a:cxn ang="0">
                    <a:pos x="19" y="39"/>
                  </a:cxn>
                  <a:cxn ang="0">
                    <a:pos x="21" y="10"/>
                  </a:cxn>
                  <a:cxn ang="0">
                    <a:pos x="58" y="5"/>
                  </a:cxn>
                </a:cxnLst>
                <a:rect l="0" t="0" r="r" b="b"/>
                <a:pathLst>
                  <a:path w="159" h="226">
                    <a:moveTo>
                      <a:pt x="58" y="5"/>
                    </a:moveTo>
                    <a:lnTo>
                      <a:pt x="19" y="5"/>
                    </a:lnTo>
                    <a:lnTo>
                      <a:pt x="0" y="46"/>
                    </a:lnTo>
                    <a:lnTo>
                      <a:pt x="26" y="75"/>
                    </a:lnTo>
                    <a:lnTo>
                      <a:pt x="92" y="75"/>
                    </a:lnTo>
                    <a:lnTo>
                      <a:pt x="119" y="73"/>
                    </a:lnTo>
                    <a:lnTo>
                      <a:pt x="126" y="107"/>
                    </a:lnTo>
                    <a:lnTo>
                      <a:pt x="92" y="109"/>
                    </a:lnTo>
                    <a:lnTo>
                      <a:pt x="51" y="110"/>
                    </a:lnTo>
                    <a:lnTo>
                      <a:pt x="64" y="127"/>
                    </a:lnTo>
                    <a:lnTo>
                      <a:pt x="90" y="124"/>
                    </a:lnTo>
                    <a:lnTo>
                      <a:pt x="119" y="124"/>
                    </a:lnTo>
                    <a:lnTo>
                      <a:pt x="128" y="157"/>
                    </a:lnTo>
                    <a:lnTo>
                      <a:pt x="106" y="161"/>
                    </a:lnTo>
                    <a:lnTo>
                      <a:pt x="73" y="165"/>
                    </a:lnTo>
                    <a:lnTo>
                      <a:pt x="67" y="181"/>
                    </a:lnTo>
                    <a:lnTo>
                      <a:pt x="92" y="185"/>
                    </a:lnTo>
                    <a:lnTo>
                      <a:pt x="128" y="181"/>
                    </a:lnTo>
                    <a:lnTo>
                      <a:pt x="134" y="203"/>
                    </a:lnTo>
                    <a:lnTo>
                      <a:pt x="90" y="207"/>
                    </a:lnTo>
                    <a:lnTo>
                      <a:pt x="54" y="207"/>
                    </a:lnTo>
                    <a:lnTo>
                      <a:pt x="31" y="226"/>
                    </a:lnTo>
                    <a:lnTo>
                      <a:pt x="76" y="226"/>
                    </a:lnTo>
                    <a:lnTo>
                      <a:pt x="148" y="220"/>
                    </a:lnTo>
                    <a:lnTo>
                      <a:pt x="159" y="206"/>
                    </a:lnTo>
                    <a:lnTo>
                      <a:pt x="141" y="49"/>
                    </a:lnTo>
                    <a:lnTo>
                      <a:pt x="122" y="0"/>
                    </a:lnTo>
                    <a:lnTo>
                      <a:pt x="87" y="5"/>
                    </a:lnTo>
                    <a:lnTo>
                      <a:pt x="114" y="8"/>
                    </a:lnTo>
                    <a:lnTo>
                      <a:pt x="123" y="42"/>
                    </a:lnTo>
                    <a:lnTo>
                      <a:pt x="100" y="43"/>
                    </a:lnTo>
                    <a:lnTo>
                      <a:pt x="54" y="43"/>
                    </a:lnTo>
                    <a:lnTo>
                      <a:pt x="19" y="39"/>
                    </a:lnTo>
                    <a:lnTo>
                      <a:pt x="21" y="10"/>
                    </a:lnTo>
                    <a:lnTo>
                      <a:pt x="58" y="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3" name="Freeform 330"/>
              <p:cNvSpPr>
                <a:spLocks/>
              </p:cNvSpPr>
              <p:nvPr/>
            </p:nvSpPr>
            <p:spPr bwMode="auto">
              <a:xfrm>
                <a:off x="2352" y="7646"/>
                <a:ext cx="21" cy="20"/>
              </a:xfrm>
              <a:custGeom>
                <a:avLst/>
                <a:gdLst/>
                <a:ahLst/>
                <a:cxnLst>
                  <a:cxn ang="0">
                    <a:pos x="11" y="48"/>
                  </a:cxn>
                  <a:cxn ang="0">
                    <a:pos x="0" y="48"/>
                  </a:cxn>
                  <a:cxn ang="0">
                    <a:pos x="7" y="139"/>
                  </a:cxn>
                  <a:cxn ang="0">
                    <a:pos x="149" y="139"/>
                  </a:cxn>
                  <a:cxn ang="0">
                    <a:pos x="140" y="112"/>
                  </a:cxn>
                  <a:cxn ang="0">
                    <a:pos x="64" y="112"/>
                  </a:cxn>
                  <a:cxn ang="0">
                    <a:pos x="38" y="109"/>
                  </a:cxn>
                  <a:cxn ang="0">
                    <a:pos x="31" y="106"/>
                  </a:cxn>
                  <a:cxn ang="0">
                    <a:pos x="38" y="75"/>
                  </a:cxn>
                  <a:cxn ang="0">
                    <a:pos x="44" y="74"/>
                  </a:cxn>
                  <a:cxn ang="0">
                    <a:pos x="67" y="79"/>
                  </a:cxn>
                  <a:cxn ang="0">
                    <a:pos x="89" y="77"/>
                  </a:cxn>
                  <a:cxn ang="0">
                    <a:pos x="88" y="46"/>
                  </a:cxn>
                  <a:cxn ang="0">
                    <a:pos x="31" y="44"/>
                  </a:cxn>
                  <a:cxn ang="0">
                    <a:pos x="25" y="39"/>
                  </a:cxn>
                  <a:cxn ang="0">
                    <a:pos x="29" y="7"/>
                  </a:cxn>
                  <a:cxn ang="0">
                    <a:pos x="65" y="7"/>
                  </a:cxn>
                  <a:cxn ang="0">
                    <a:pos x="28" y="0"/>
                  </a:cxn>
                  <a:cxn ang="0">
                    <a:pos x="11" y="48"/>
                  </a:cxn>
                </a:cxnLst>
                <a:rect l="0" t="0" r="r" b="b"/>
                <a:pathLst>
                  <a:path w="149" h="139">
                    <a:moveTo>
                      <a:pt x="11" y="48"/>
                    </a:moveTo>
                    <a:lnTo>
                      <a:pt x="0" y="48"/>
                    </a:lnTo>
                    <a:lnTo>
                      <a:pt x="7" y="139"/>
                    </a:lnTo>
                    <a:lnTo>
                      <a:pt x="149" y="139"/>
                    </a:lnTo>
                    <a:lnTo>
                      <a:pt x="140" y="112"/>
                    </a:lnTo>
                    <a:lnTo>
                      <a:pt x="64" y="112"/>
                    </a:lnTo>
                    <a:lnTo>
                      <a:pt x="38" y="109"/>
                    </a:lnTo>
                    <a:lnTo>
                      <a:pt x="31" y="106"/>
                    </a:lnTo>
                    <a:lnTo>
                      <a:pt x="38" y="75"/>
                    </a:lnTo>
                    <a:lnTo>
                      <a:pt x="44" y="74"/>
                    </a:lnTo>
                    <a:lnTo>
                      <a:pt x="67" y="79"/>
                    </a:lnTo>
                    <a:lnTo>
                      <a:pt x="89" y="77"/>
                    </a:lnTo>
                    <a:lnTo>
                      <a:pt x="88" y="46"/>
                    </a:lnTo>
                    <a:lnTo>
                      <a:pt x="31" y="44"/>
                    </a:lnTo>
                    <a:lnTo>
                      <a:pt x="25" y="39"/>
                    </a:lnTo>
                    <a:lnTo>
                      <a:pt x="29" y="7"/>
                    </a:lnTo>
                    <a:lnTo>
                      <a:pt x="65" y="7"/>
                    </a:lnTo>
                    <a:lnTo>
                      <a:pt x="28" y="0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4" name="Freeform 331"/>
              <p:cNvSpPr>
                <a:spLocks/>
              </p:cNvSpPr>
              <p:nvPr/>
            </p:nvSpPr>
            <p:spPr bwMode="auto">
              <a:xfrm>
                <a:off x="2362" y="7646"/>
                <a:ext cx="26" cy="20"/>
              </a:xfrm>
              <a:custGeom>
                <a:avLst/>
                <a:gdLst/>
                <a:ahLst/>
                <a:cxnLst>
                  <a:cxn ang="0">
                    <a:pos x="17" y="7"/>
                  </a:cxn>
                  <a:cxn ang="0">
                    <a:pos x="53" y="0"/>
                  </a:cxn>
                  <a:cxn ang="0">
                    <a:pos x="68" y="48"/>
                  </a:cxn>
                  <a:cxn ang="0">
                    <a:pos x="110" y="48"/>
                  </a:cxn>
                  <a:cxn ang="0">
                    <a:pos x="125" y="0"/>
                  </a:cxn>
                  <a:cxn ang="0">
                    <a:pos x="163" y="7"/>
                  </a:cxn>
                  <a:cxn ang="0">
                    <a:pos x="132" y="5"/>
                  </a:cxn>
                  <a:cxn ang="0">
                    <a:pos x="125" y="39"/>
                  </a:cxn>
                  <a:cxn ang="0">
                    <a:pos x="134" y="44"/>
                  </a:cxn>
                  <a:cxn ang="0">
                    <a:pos x="160" y="45"/>
                  </a:cxn>
                  <a:cxn ang="0">
                    <a:pos x="182" y="45"/>
                  </a:cxn>
                  <a:cxn ang="0">
                    <a:pos x="182" y="75"/>
                  </a:cxn>
                  <a:cxn ang="0">
                    <a:pos x="168" y="75"/>
                  </a:cxn>
                  <a:cxn ang="0">
                    <a:pos x="137" y="71"/>
                  </a:cxn>
                  <a:cxn ang="0">
                    <a:pos x="132" y="106"/>
                  </a:cxn>
                  <a:cxn ang="0">
                    <a:pos x="148" y="111"/>
                  </a:cxn>
                  <a:cxn ang="0">
                    <a:pos x="174" y="112"/>
                  </a:cxn>
                  <a:cxn ang="0">
                    <a:pos x="182" y="112"/>
                  </a:cxn>
                  <a:cxn ang="0">
                    <a:pos x="182" y="139"/>
                  </a:cxn>
                  <a:cxn ang="0">
                    <a:pos x="10" y="139"/>
                  </a:cxn>
                  <a:cxn ang="0">
                    <a:pos x="10" y="112"/>
                  </a:cxn>
                  <a:cxn ang="0">
                    <a:pos x="45" y="112"/>
                  </a:cxn>
                  <a:cxn ang="0">
                    <a:pos x="60" y="106"/>
                  </a:cxn>
                  <a:cxn ang="0">
                    <a:pos x="53" y="75"/>
                  </a:cxn>
                  <a:cxn ang="0">
                    <a:pos x="16" y="79"/>
                  </a:cxn>
                  <a:cxn ang="0">
                    <a:pos x="0" y="79"/>
                  </a:cxn>
                  <a:cxn ang="0">
                    <a:pos x="2" y="48"/>
                  </a:cxn>
                  <a:cxn ang="0">
                    <a:pos x="33" y="46"/>
                  </a:cxn>
                  <a:cxn ang="0">
                    <a:pos x="53" y="44"/>
                  </a:cxn>
                  <a:cxn ang="0">
                    <a:pos x="48" y="5"/>
                  </a:cxn>
                  <a:cxn ang="0">
                    <a:pos x="17" y="7"/>
                  </a:cxn>
                </a:cxnLst>
                <a:rect l="0" t="0" r="r" b="b"/>
                <a:pathLst>
                  <a:path w="182" h="139">
                    <a:moveTo>
                      <a:pt x="17" y="7"/>
                    </a:moveTo>
                    <a:lnTo>
                      <a:pt x="53" y="0"/>
                    </a:lnTo>
                    <a:lnTo>
                      <a:pt x="68" y="48"/>
                    </a:lnTo>
                    <a:lnTo>
                      <a:pt x="110" y="48"/>
                    </a:lnTo>
                    <a:lnTo>
                      <a:pt x="125" y="0"/>
                    </a:lnTo>
                    <a:lnTo>
                      <a:pt x="163" y="7"/>
                    </a:lnTo>
                    <a:lnTo>
                      <a:pt x="132" y="5"/>
                    </a:lnTo>
                    <a:lnTo>
                      <a:pt x="125" y="39"/>
                    </a:lnTo>
                    <a:lnTo>
                      <a:pt x="134" y="44"/>
                    </a:lnTo>
                    <a:lnTo>
                      <a:pt x="160" y="45"/>
                    </a:lnTo>
                    <a:lnTo>
                      <a:pt x="182" y="45"/>
                    </a:lnTo>
                    <a:lnTo>
                      <a:pt x="182" y="75"/>
                    </a:lnTo>
                    <a:lnTo>
                      <a:pt x="168" y="75"/>
                    </a:lnTo>
                    <a:lnTo>
                      <a:pt x="137" y="71"/>
                    </a:lnTo>
                    <a:lnTo>
                      <a:pt x="132" y="106"/>
                    </a:lnTo>
                    <a:lnTo>
                      <a:pt x="148" y="111"/>
                    </a:lnTo>
                    <a:lnTo>
                      <a:pt x="174" y="112"/>
                    </a:lnTo>
                    <a:lnTo>
                      <a:pt x="182" y="112"/>
                    </a:lnTo>
                    <a:lnTo>
                      <a:pt x="182" y="139"/>
                    </a:lnTo>
                    <a:lnTo>
                      <a:pt x="10" y="139"/>
                    </a:lnTo>
                    <a:lnTo>
                      <a:pt x="10" y="112"/>
                    </a:lnTo>
                    <a:lnTo>
                      <a:pt x="45" y="112"/>
                    </a:lnTo>
                    <a:lnTo>
                      <a:pt x="60" y="106"/>
                    </a:lnTo>
                    <a:lnTo>
                      <a:pt x="53" y="75"/>
                    </a:lnTo>
                    <a:lnTo>
                      <a:pt x="16" y="79"/>
                    </a:lnTo>
                    <a:lnTo>
                      <a:pt x="0" y="79"/>
                    </a:lnTo>
                    <a:lnTo>
                      <a:pt x="2" y="48"/>
                    </a:lnTo>
                    <a:lnTo>
                      <a:pt x="33" y="46"/>
                    </a:lnTo>
                    <a:lnTo>
                      <a:pt x="53" y="44"/>
                    </a:lnTo>
                    <a:lnTo>
                      <a:pt x="48" y="5"/>
                    </a:lnTo>
                    <a:lnTo>
                      <a:pt x="17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5" name="Freeform 332"/>
              <p:cNvSpPr>
                <a:spLocks/>
              </p:cNvSpPr>
              <p:nvPr/>
            </p:nvSpPr>
            <p:spPr bwMode="auto">
              <a:xfrm>
                <a:off x="2387" y="7646"/>
                <a:ext cx="27" cy="20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20" y="45"/>
                  </a:cxn>
                  <a:cxn ang="0">
                    <a:pos x="54" y="44"/>
                  </a:cxn>
                  <a:cxn ang="0">
                    <a:pos x="50" y="5"/>
                  </a:cxn>
                  <a:cxn ang="0">
                    <a:pos x="22" y="7"/>
                  </a:cxn>
                  <a:cxn ang="0">
                    <a:pos x="53" y="0"/>
                  </a:cxn>
                  <a:cxn ang="0">
                    <a:pos x="68" y="48"/>
                  </a:cxn>
                  <a:cxn ang="0">
                    <a:pos x="114" y="48"/>
                  </a:cxn>
                  <a:cxn ang="0">
                    <a:pos x="129" y="2"/>
                  </a:cxn>
                  <a:cxn ang="0">
                    <a:pos x="161" y="7"/>
                  </a:cxn>
                  <a:cxn ang="0">
                    <a:pos x="132" y="5"/>
                  </a:cxn>
                  <a:cxn ang="0">
                    <a:pos x="126" y="40"/>
                  </a:cxn>
                  <a:cxn ang="0">
                    <a:pos x="147" y="44"/>
                  </a:cxn>
                  <a:cxn ang="0">
                    <a:pos x="171" y="45"/>
                  </a:cxn>
                  <a:cxn ang="0">
                    <a:pos x="190" y="45"/>
                  </a:cxn>
                  <a:cxn ang="0">
                    <a:pos x="190" y="75"/>
                  </a:cxn>
                  <a:cxn ang="0">
                    <a:pos x="164" y="75"/>
                  </a:cxn>
                  <a:cxn ang="0">
                    <a:pos x="140" y="71"/>
                  </a:cxn>
                  <a:cxn ang="0">
                    <a:pos x="132" y="106"/>
                  </a:cxn>
                  <a:cxn ang="0">
                    <a:pos x="150" y="112"/>
                  </a:cxn>
                  <a:cxn ang="0">
                    <a:pos x="179" y="112"/>
                  </a:cxn>
                  <a:cxn ang="0">
                    <a:pos x="190" y="112"/>
                  </a:cxn>
                  <a:cxn ang="0">
                    <a:pos x="190" y="139"/>
                  </a:cxn>
                  <a:cxn ang="0">
                    <a:pos x="4" y="139"/>
                  </a:cxn>
                  <a:cxn ang="0">
                    <a:pos x="4" y="112"/>
                  </a:cxn>
                  <a:cxn ang="0">
                    <a:pos x="15" y="112"/>
                  </a:cxn>
                  <a:cxn ang="0">
                    <a:pos x="61" y="107"/>
                  </a:cxn>
                  <a:cxn ang="0">
                    <a:pos x="54" y="75"/>
                  </a:cxn>
                  <a:cxn ang="0">
                    <a:pos x="8" y="75"/>
                  </a:cxn>
                  <a:cxn ang="0">
                    <a:pos x="0" y="45"/>
                  </a:cxn>
                </a:cxnLst>
                <a:rect l="0" t="0" r="r" b="b"/>
                <a:pathLst>
                  <a:path w="190" h="139">
                    <a:moveTo>
                      <a:pt x="0" y="45"/>
                    </a:moveTo>
                    <a:lnTo>
                      <a:pt x="20" y="45"/>
                    </a:lnTo>
                    <a:lnTo>
                      <a:pt x="54" y="44"/>
                    </a:lnTo>
                    <a:lnTo>
                      <a:pt x="50" y="5"/>
                    </a:lnTo>
                    <a:lnTo>
                      <a:pt x="22" y="7"/>
                    </a:lnTo>
                    <a:lnTo>
                      <a:pt x="53" y="0"/>
                    </a:lnTo>
                    <a:lnTo>
                      <a:pt x="68" y="48"/>
                    </a:lnTo>
                    <a:lnTo>
                      <a:pt x="114" y="48"/>
                    </a:lnTo>
                    <a:lnTo>
                      <a:pt x="129" y="2"/>
                    </a:lnTo>
                    <a:lnTo>
                      <a:pt x="161" y="7"/>
                    </a:lnTo>
                    <a:lnTo>
                      <a:pt x="132" y="5"/>
                    </a:lnTo>
                    <a:lnTo>
                      <a:pt x="126" y="40"/>
                    </a:lnTo>
                    <a:lnTo>
                      <a:pt x="147" y="44"/>
                    </a:lnTo>
                    <a:lnTo>
                      <a:pt x="171" y="45"/>
                    </a:lnTo>
                    <a:lnTo>
                      <a:pt x="190" y="45"/>
                    </a:lnTo>
                    <a:lnTo>
                      <a:pt x="190" y="75"/>
                    </a:lnTo>
                    <a:lnTo>
                      <a:pt x="164" y="75"/>
                    </a:lnTo>
                    <a:lnTo>
                      <a:pt x="140" y="71"/>
                    </a:lnTo>
                    <a:lnTo>
                      <a:pt x="132" y="106"/>
                    </a:lnTo>
                    <a:lnTo>
                      <a:pt x="150" y="112"/>
                    </a:lnTo>
                    <a:lnTo>
                      <a:pt x="179" y="112"/>
                    </a:lnTo>
                    <a:lnTo>
                      <a:pt x="190" y="112"/>
                    </a:lnTo>
                    <a:lnTo>
                      <a:pt x="190" y="139"/>
                    </a:lnTo>
                    <a:lnTo>
                      <a:pt x="4" y="139"/>
                    </a:lnTo>
                    <a:lnTo>
                      <a:pt x="4" y="112"/>
                    </a:lnTo>
                    <a:lnTo>
                      <a:pt x="15" y="112"/>
                    </a:lnTo>
                    <a:lnTo>
                      <a:pt x="61" y="107"/>
                    </a:lnTo>
                    <a:lnTo>
                      <a:pt x="54" y="75"/>
                    </a:lnTo>
                    <a:lnTo>
                      <a:pt x="8" y="75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6" name="Freeform 333"/>
              <p:cNvSpPr>
                <a:spLocks/>
              </p:cNvSpPr>
              <p:nvPr/>
            </p:nvSpPr>
            <p:spPr bwMode="auto">
              <a:xfrm>
                <a:off x="2414" y="7646"/>
                <a:ext cx="13" cy="20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46" y="0"/>
                  </a:cxn>
                  <a:cxn ang="0">
                    <a:pos x="59" y="48"/>
                  </a:cxn>
                  <a:cxn ang="0">
                    <a:pos x="65" y="48"/>
                  </a:cxn>
                  <a:cxn ang="0">
                    <a:pos x="93" y="139"/>
                  </a:cxn>
                  <a:cxn ang="0">
                    <a:pos x="0" y="139"/>
                  </a:cxn>
                  <a:cxn ang="0">
                    <a:pos x="0" y="112"/>
                  </a:cxn>
                  <a:cxn ang="0">
                    <a:pos x="26" y="112"/>
                  </a:cxn>
                  <a:cxn ang="0">
                    <a:pos x="51" y="107"/>
                  </a:cxn>
                  <a:cxn ang="0">
                    <a:pos x="43" y="74"/>
                  </a:cxn>
                  <a:cxn ang="0">
                    <a:pos x="4" y="77"/>
                  </a:cxn>
                  <a:cxn ang="0">
                    <a:pos x="1" y="45"/>
                  </a:cxn>
                  <a:cxn ang="0">
                    <a:pos x="47" y="40"/>
                  </a:cxn>
                  <a:cxn ang="0">
                    <a:pos x="39" y="7"/>
                  </a:cxn>
                  <a:cxn ang="0">
                    <a:pos x="7" y="7"/>
                  </a:cxn>
                </a:cxnLst>
                <a:rect l="0" t="0" r="r" b="b"/>
                <a:pathLst>
                  <a:path w="93" h="139">
                    <a:moveTo>
                      <a:pt x="7" y="7"/>
                    </a:moveTo>
                    <a:lnTo>
                      <a:pt x="46" y="0"/>
                    </a:lnTo>
                    <a:lnTo>
                      <a:pt x="59" y="48"/>
                    </a:lnTo>
                    <a:lnTo>
                      <a:pt x="65" y="48"/>
                    </a:lnTo>
                    <a:lnTo>
                      <a:pt x="93" y="139"/>
                    </a:lnTo>
                    <a:lnTo>
                      <a:pt x="0" y="139"/>
                    </a:lnTo>
                    <a:lnTo>
                      <a:pt x="0" y="112"/>
                    </a:lnTo>
                    <a:lnTo>
                      <a:pt x="26" y="112"/>
                    </a:lnTo>
                    <a:lnTo>
                      <a:pt x="51" y="107"/>
                    </a:lnTo>
                    <a:lnTo>
                      <a:pt x="43" y="74"/>
                    </a:lnTo>
                    <a:lnTo>
                      <a:pt x="4" y="77"/>
                    </a:lnTo>
                    <a:lnTo>
                      <a:pt x="1" y="45"/>
                    </a:lnTo>
                    <a:lnTo>
                      <a:pt x="47" y="40"/>
                    </a:lnTo>
                    <a:lnTo>
                      <a:pt x="39" y="7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7" name="Freeform 334"/>
              <p:cNvSpPr>
                <a:spLocks/>
              </p:cNvSpPr>
              <p:nvPr/>
            </p:nvSpPr>
            <p:spPr bwMode="auto">
              <a:xfrm>
                <a:off x="2356" y="7677"/>
                <a:ext cx="75" cy="13"/>
              </a:xfrm>
              <a:custGeom>
                <a:avLst/>
                <a:gdLst/>
                <a:ahLst/>
                <a:cxnLst>
                  <a:cxn ang="0">
                    <a:pos x="26" y="16"/>
                  </a:cxn>
                  <a:cxn ang="0">
                    <a:pos x="0" y="16"/>
                  </a:cxn>
                  <a:cxn ang="0">
                    <a:pos x="5" y="90"/>
                  </a:cxn>
                  <a:cxn ang="0">
                    <a:pos x="531" y="90"/>
                  </a:cxn>
                  <a:cxn ang="0">
                    <a:pos x="511" y="16"/>
                  </a:cxn>
                  <a:cxn ang="0">
                    <a:pos x="489" y="16"/>
                  </a:cxn>
                  <a:cxn ang="0">
                    <a:pos x="482" y="2"/>
                  </a:cxn>
                  <a:cxn ang="0">
                    <a:pos x="447" y="6"/>
                  </a:cxn>
                  <a:cxn ang="0">
                    <a:pos x="476" y="3"/>
                  </a:cxn>
                  <a:cxn ang="0">
                    <a:pos x="481" y="30"/>
                  </a:cxn>
                  <a:cxn ang="0">
                    <a:pos x="454" y="34"/>
                  </a:cxn>
                  <a:cxn ang="0">
                    <a:pos x="412" y="34"/>
                  </a:cxn>
                  <a:cxn ang="0">
                    <a:pos x="379" y="32"/>
                  </a:cxn>
                  <a:cxn ang="0">
                    <a:pos x="383" y="3"/>
                  </a:cxn>
                  <a:cxn ang="0">
                    <a:pos x="412" y="3"/>
                  </a:cxn>
                  <a:cxn ang="0">
                    <a:pos x="379" y="0"/>
                  </a:cxn>
                  <a:cxn ang="0">
                    <a:pos x="373" y="16"/>
                  </a:cxn>
                  <a:cxn ang="0">
                    <a:pos x="311" y="16"/>
                  </a:cxn>
                  <a:cxn ang="0">
                    <a:pos x="305" y="32"/>
                  </a:cxn>
                  <a:cxn ang="0">
                    <a:pos x="253" y="38"/>
                  </a:cxn>
                  <a:cxn ang="0">
                    <a:pos x="201" y="34"/>
                  </a:cxn>
                  <a:cxn ang="0">
                    <a:pos x="203" y="16"/>
                  </a:cxn>
                  <a:cxn ang="0">
                    <a:pos x="137" y="16"/>
                  </a:cxn>
                  <a:cxn ang="0">
                    <a:pos x="132" y="0"/>
                  </a:cxn>
                  <a:cxn ang="0">
                    <a:pos x="94" y="6"/>
                  </a:cxn>
                  <a:cxn ang="0">
                    <a:pos x="125" y="6"/>
                  </a:cxn>
                  <a:cxn ang="0">
                    <a:pos x="132" y="32"/>
                  </a:cxn>
                  <a:cxn ang="0">
                    <a:pos x="93" y="38"/>
                  </a:cxn>
                  <a:cxn ang="0">
                    <a:pos x="50" y="34"/>
                  </a:cxn>
                  <a:cxn ang="0">
                    <a:pos x="29" y="32"/>
                  </a:cxn>
                  <a:cxn ang="0">
                    <a:pos x="37" y="3"/>
                  </a:cxn>
                  <a:cxn ang="0">
                    <a:pos x="65" y="6"/>
                  </a:cxn>
                  <a:cxn ang="0">
                    <a:pos x="33" y="0"/>
                  </a:cxn>
                  <a:cxn ang="0">
                    <a:pos x="26" y="16"/>
                  </a:cxn>
                </a:cxnLst>
                <a:rect l="0" t="0" r="r" b="b"/>
                <a:pathLst>
                  <a:path w="531" h="90">
                    <a:moveTo>
                      <a:pt x="26" y="16"/>
                    </a:moveTo>
                    <a:lnTo>
                      <a:pt x="0" y="16"/>
                    </a:lnTo>
                    <a:lnTo>
                      <a:pt x="5" y="90"/>
                    </a:lnTo>
                    <a:lnTo>
                      <a:pt x="531" y="90"/>
                    </a:lnTo>
                    <a:lnTo>
                      <a:pt x="511" y="16"/>
                    </a:lnTo>
                    <a:lnTo>
                      <a:pt x="489" y="16"/>
                    </a:lnTo>
                    <a:lnTo>
                      <a:pt x="482" y="2"/>
                    </a:lnTo>
                    <a:lnTo>
                      <a:pt x="447" y="6"/>
                    </a:lnTo>
                    <a:lnTo>
                      <a:pt x="476" y="3"/>
                    </a:lnTo>
                    <a:lnTo>
                      <a:pt x="481" y="30"/>
                    </a:lnTo>
                    <a:lnTo>
                      <a:pt x="454" y="34"/>
                    </a:lnTo>
                    <a:lnTo>
                      <a:pt x="412" y="34"/>
                    </a:lnTo>
                    <a:lnTo>
                      <a:pt x="379" y="32"/>
                    </a:lnTo>
                    <a:lnTo>
                      <a:pt x="383" y="3"/>
                    </a:lnTo>
                    <a:lnTo>
                      <a:pt x="412" y="3"/>
                    </a:lnTo>
                    <a:lnTo>
                      <a:pt x="379" y="0"/>
                    </a:lnTo>
                    <a:lnTo>
                      <a:pt x="373" y="16"/>
                    </a:lnTo>
                    <a:lnTo>
                      <a:pt x="311" y="16"/>
                    </a:lnTo>
                    <a:lnTo>
                      <a:pt x="305" y="32"/>
                    </a:lnTo>
                    <a:lnTo>
                      <a:pt x="253" y="38"/>
                    </a:lnTo>
                    <a:lnTo>
                      <a:pt x="201" y="34"/>
                    </a:lnTo>
                    <a:lnTo>
                      <a:pt x="203" y="16"/>
                    </a:lnTo>
                    <a:lnTo>
                      <a:pt x="137" y="16"/>
                    </a:lnTo>
                    <a:lnTo>
                      <a:pt x="132" y="0"/>
                    </a:lnTo>
                    <a:lnTo>
                      <a:pt x="94" y="6"/>
                    </a:lnTo>
                    <a:lnTo>
                      <a:pt x="125" y="6"/>
                    </a:lnTo>
                    <a:lnTo>
                      <a:pt x="132" y="32"/>
                    </a:lnTo>
                    <a:lnTo>
                      <a:pt x="93" y="38"/>
                    </a:lnTo>
                    <a:lnTo>
                      <a:pt x="50" y="34"/>
                    </a:lnTo>
                    <a:lnTo>
                      <a:pt x="29" y="32"/>
                    </a:lnTo>
                    <a:lnTo>
                      <a:pt x="37" y="3"/>
                    </a:lnTo>
                    <a:lnTo>
                      <a:pt x="65" y="6"/>
                    </a:lnTo>
                    <a:lnTo>
                      <a:pt x="33" y="0"/>
                    </a:lnTo>
                    <a:lnTo>
                      <a:pt x="26" y="1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8" name="Freeform 335"/>
              <p:cNvSpPr>
                <a:spLocks/>
              </p:cNvSpPr>
              <p:nvPr/>
            </p:nvSpPr>
            <p:spPr bwMode="auto">
              <a:xfrm>
                <a:off x="2379" y="7669"/>
                <a:ext cx="23" cy="14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32" y="3"/>
                  </a:cxn>
                  <a:cxn ang="0">
                    <a:pos x="61" y="7"/>
                  </a:cxn>
                  <a:cxn ang="0">
                    <a:pos x="36" y="8"/>
                  </a:cxn>
                  <a:cxn ang="0">
                    <a:pos x="31" y="32"/>
                  </a:cxn>
                  <a:cxn ang="0">
                    <a:pos x="53" y="37"/>
                  </a:cxn>
                  <a:cxn ang="0">
                    <a:pos x="76" y="39"/>
                  </a:cxn>
                  <a:cxn ang="0">
                    <a:pos x="104" y="39"/>
                  </a:cxn>
                  <a:cxn ang="0">
                    <a:pos x="133" y="34"/>
                  </a:cxn>
                  <a:cxn ang="0">
                    <a:pos x="126" y="7"/>
                  </a:cxn>
                  <a:cxn ang="0">
                    <a:pos x="100" y="8"/>
                  </a:cxn>
                  <a:cxn ang="0">
                    <a:pos x="133" y="0"/>
                  </a:cxn>
                  <a:cxn ang="0">
                    <a:pos x="164" y="83"/>
                  </a:cxn>
                  <a:cxn ang="0">
                    <a:pos x="148" y="94"/>
                  </a:cxn>
                  <a:cxn ang="0">
                    <a:pos x="139" y="65"/>
                  </a:cxn>
                  <a:cxn ang="0">
                    <a:pos x="107" y="68"/>
                  </a:cxn>
                  <a:cxn ang="0">
                    <a:pos x="70" y="68"/>
                  </a:cxn>
                  <a:cxn ang="0">
                    <a:pos x="48" y="68"/>
                  </a:cxn>
                  <a:cxn ang="0">
                    <a:pos x="40" y="100"/>
                  </a:cxn>
                  <a:cxn ang="0">
                    <a:pos x="0" y="80"/>
                  </a:cxn>
                </a:cxnLst>
                <a:rect l="0" t="0" r="r" b="b"/>
                <a:pathLst>
                  <a:path w="164" h="100">
                    <a:moveTo>
                      <a:pt x="0" y="80"/>
                    </a:moveTo>
                    <a:lnTo>
                      <a:pt x="32" y="3"/>
                    </a:lnTo>
                    <a:lnTo>
                      <a:pt x="61" y="7"/>
                    </a:lnTo>
                    <a:lnTo>
                      <a:pt x="36" y="8"/>
                    </a:lnTo>
                    <a:lnTo>
                      <a:pt x="31" y="32"/>
                    </a:lnTo>
                    <a:lnTo>
                      <a:pt x="53" y="37"/>
                    </a:lnTo>
                    <a:lnTo>
                      <a:pt x="76" y="39"/>
                    </a:lnTo>
                    <a:lnTo>
                      <a:pt x="104" y="39"/>
                    </a:lnTo>
                    <a:lnTo>
                      <a:pt x="133" y="34"/>
                    </a:lnTo>
                    <a:lnTo>
                      <a:pt x="126" y="7"/>
                    </a:lnTo>
                    <a:lnTo>
                      <a:pt x="100" y="8"/>
                    </a:lnTo>
                    <a:lnTo>
                      <a:pt x="133" y="0"/>
                    </a:lnTo>
                    <a:lnTo>
                      <a:pt x="164" y="83"/>
                    </a:lnTo>
                    <a:lnTo>
                      <a:pt x="148" y="94"/>
                    </a:lnTo>
                    <a:lnTo>
                      <a:pt x="139" y="65"/>
                    </a:lnTo>
                    <a:lnTo>
                      <a:pt x="107" y="68"/>
                    </a:lnTo>
                    <a:lnTo>
                      <a:pt x="70" y="68"/>
                    </a:lnTo>
                    <a:lnTo>
                      <a:pt x="48" y="68"/>
                    </a:lnTo>
                    <a:lnTo>
                      <a:pt x="40" y="10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49" name="Freeform 336"/>
              <p:cNvSpPr>
                <a:spLocks/>
              </p:cNvSpPr>
              <p:nvPr/>
            </p:nvSpPr>
            <p:spPr bwMode="auto">
              <a:xfrm>
                <a:off x="2434" y="7646"/>
                <a:ext cx="111" cy="44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8"/>
                  </a:cxn>
                  <a:cxn ang="0">
                    <a:pos x="779" y="313"/>
                  </a:cxn>
                  <a:cxn ang="0">
                    <a:pos x="676" y="48"/>
                  </a:cxn>
                  <a:cxn ang="0">
                    <a:pos x="626" y="7"/>
                  </a:cxn>
                  <a:cxn ang="0">
                    <a:pos x="664" y="44"/>
                  </a:cxn>
                  <a:cxn ang="0">
                    <a:pos x="596" y="46"/>
                  </a:cxn>
                  <a:cxn ang="0">
                    <a:pos x="564" y="7"/>
                  </a:cxn>
                  <a:cxn ang="0">
                    <a:pos x="558" y="0"/>
                  </a:cxn>
                  <a:cxn ang="0">
                    <a:pos x="546" y="74"/>
                  </a:cxn>
                  <a:cxn ang="0">
                    <a:pos x="673" y="71"/>
                  </a:cxn>
                  <a:cxn ang="0">
                    <a:pos x="678" y="151"/>
                  </a:cxn>
                  <a:cxn ang="0">
                    <a:pos x="568" y="151"/>
                  </a:cxn>
                  <a:cxn ang="0">
                    <a:pos x="604" y="164"/>
                  </a:cxn>
                  <a:cxn ang="0">
                    <a:pos x="698" y="160"/>
                  </a:cxn>
                  <a:cxn ang="0">
                    <a:pos x="713" y="256"/>
                  </a:cxn>
                  <a:cxn ang="0">
                    <a:pos x="616" y="254"/>
                  </a:cxn>
                  <a:cxn ang="0">
                    <a:pos x="517" y="256"/>
                  </a:cxn>
                  <a:cxn ang="0">
                    <a:pos x="452" y="254"/>
                  </a:cxn>
                  <a:cxn ang="0">
                    <a:pos x="346" y="256"/>
                  </a:cxn>
                  <a:cxn ang="0">
                    <a:pos x="102" y="256"/>
                  </a:cxn>
                  <a:cxn ang="0">
                    <a:pos x="137" y="228"/>
                  </a:cxn>
                  <a:cxn ang="0">
                    <a:pos x="304" y="225"/>
                  </a:cxn>
                  <a:cxn ang="0">
                    <a:pos x="382" y="194"/>
                  </a:cxn>
                  <a:cxn ang="0">
                    <a:pos x="269" y="199"/>
                  </a:cxn>
                  <a:cxn ang="0">
                    <a:pos x="178" y="195"/>
                  </a:cxn>
                  <a:cxn ang="0">
                    <a:pos x="85" y="194"/>
                  </a:cxn>
                  <a:cxn ang="0">
                    <a:pos x="135" y="170"/>
                  </a:cxn>
                  <a:cxn ang="0">
                    <a:pos x="195" y="151"/>
                  </a:cxn>
                  <a:cxn ang="0">
                    <a:pos x="71" y="151"/>
                  </a:cxn>
                  <a:cxn ang="0">
                    <a:pos x="118" y="122"/>
                  </a:cxn>
                  <a:cxn ang="0">
                    <a:pos x="190" y="116"/>
                  </a:cxn>
                  <a:cxn ang="0">
                    <a:pos x="143" y="109"/>
                  </a:cxn>
                  <a:cxn ang="0">
                    <a:pos x="57" y="106"/>
                  </a:cxn>
                  <a:cxn ang="0">
                    <a:pos x="106" y="75"/>
                  </a:cxn>
                  <a:cxn ang="0">
                    <a:pos x="173" y="70"/>
                  </a:cxn>
                  <a:cxn ang="0">
                    <a:pos x="111" y="46"/>
                  </a:cxn>
                  <a:cxn ang="0">
                    <a:pos x="42" y="41"/>
                  </a:cxn>
                  <a:cxn ang="0">
                    <a:pos x="80" y="7"/>
                  </a:cxn>
                </a:cxnLst>
                <a:rect l="0" t="0" r="r" b="b"/>
                <a:pathLst>
                  <a:path w="779" h="313">
                    <a:moveTo>
                      <a:pt x="80" y="7"/>
                    </a:moveTo>
                    <a:lnTo>
                      <a:pt x="42" y="0"/>
                    </a:lnTo>
                    <a:lnTo>
                      <a:pt x="29" y="48"/>
                    </a:lnTo>
                    <a:lnTo>
                      <a:pt x="0" y="48"/>
                    </a:lnTo>
                    <a:lnTo>
                      <a:pt x="60" y="313"/>
                    </a:lnTo>
                    <a:lnTo>
                      <a:pt x="779" y="313"/>
                    </a:lnTo>
                    <a:lnTo>
                      <a:pt x="681" y="48"/>
                    </a:lnTo>
                    <a:lnTo>
                      <a:pt x="676" y="48"/>
                    </a:lnTo>
                    <a:lnTo>
                      <a:pt x="662" y="0"/>
                    </a:lnTo>
                    <a:lnTo>
                      <a:pt x="626" y="7"/>
                    </a:lnTo>
                    <a:lnTo>
                      <a:pt x="654" y="7"/>
                    </a:lnTo>
                    <a:lnTo>
                      <a:pt x="664" y="44"/>
                    </a:lnTo>
                    <a:lnTo>
                      <a:pt x="637" y="46"/>
                    </a:lnTo>
                    <a:lnTo>
                      <a:pt x="596" y="46"/>
                    </a:lnTo>
                    <a:lnTo>
                      <a:pt x="558" y="44"/>
                    </a:lnTo>
                    <a:lnTo>
                      <a:pt x="564" y="7"/>
                    </a:lnTo>
                    <a:lnTo>
                      <a:pt x="596" y="7"/>
                    </a:lnTo>
                    <a:lnTo>
                      <a:pt x="558" y="0"/>
                    </a:lnTo>
                    <a:lnTo>
                      <a:pt x="546" y="48"/>
                    </a:lnTo>
                    <a:lnTo>
                      <a:pt x="546" y="74"/>
                    </a:lnTo>
                    <a:lnTo>
                      <a:pt x="640" y="74"/>
                    </a:lnTo>
                    <a:lnTo>
                      <a:pt x="673" y="71"/>
                    </a:lnTo>
                    <a:lnTo>
                      <a:pt x="691" y="143"/>
                    </a:lnTo>
                    <a:lnTo>
                      <a:pt x="678" y="151"/>
                    </a:lnTo>
                    <a:lnTo>
                      <a:pt x="637" y="152"/>
                    </a:lnTo>
                    <a:lnTo>
                      <a:pt x="568" y="151"/>
                    </a:lnTo>
                    <a:lnTo>
                      <a:pt x="570" y="160"/>
                    </a:lnTo>
                    <a:lnTo>
                      <a:pt x="604" y="164"/>
                    </a:lnTo>
                    <a:lnTo>
                      <a:pt x="642" y="164"/>
                    </a:lnTo>
                    <a:lnTo>
                      <a:pt x="698" y="160"/>
                    </a:lnTo>
                    <a:lnTo>
                      <a:pt x="726" y="245"/>
                    </a:lnTo>
                    <a:lnTo>
                      <a:pt x="713" y="256"/>
                    </a:lnTo>
                    <a:lnTo>
                      <a:pt x="681" y="256"/>
                    </a:lnTo>
                    <a:lnTo>
                      <a:pt x="616" y="254"/>
                    </a:lnTo>
                    <a:lnTo>
                      <a:pt x="564" y="254"/>
                    </a:lnTo>
                    <a:lnTo>
                      <a:pt x="517" y="256"/>
                    </a:lnTo>
                    <a:lnTo>
                      <a:pt x="485" y="256"/>
                    </a:lnTo>
                    <a:lnTo>
                      <a:pt x="452" y="254"/>
                    </a:lnTo>
                    <a:lnTo>
                      <a:pt x="391" y="254"/>
                    </a:lnTo>
                    <a:lnTo>
                      <a:pt x="346" y="256"/>
                    </a:lnTo>
                    <a:lnTo>
                      <a:pt x="116" y="256"/>
                    </a:lnTo>
                    <a:lnTo>
                      <a:pt x="102" y="256"/>
                    </a:lnTo>
                    <a:lnTo>
                      <a:pt x="107" y="225"/>
                    </a:lnTo>
                    <a:lnTo>
                      <a:pt x="137" y="228"/>
                    </a:lnTo>
                    <a:lnTo>
                      <a:pt x="212" y="228"/>
                    </a:lnTo>
                    <a:lnTo>
                      <a:pt x="304" y="225"/>
                    </a:lnTo>
                    <a:lnTo>
                      <a:pt x="388" y="220"/>
                    </a:lnTo>
                    <a:lnTo>
                      <a:pt x="382" y="194"/>
                    </a:lnTo>
                    <a:lnTo>
                      <a:pt x="318" y="199"/>
                    </a:lnTo>
                    <a:lnTo>
                      <a:pt x="269" y="199"/>
                    </a:lnTo>
                    <a:lnTo>
                      <a:pt x="226" y="195"/>
                    </a:lnTo>
                    <a:lnTo>
                      <a:pt x="178" y="195"/>
                    </a:lnTo>
                    <a:lnTo>
                      <a:pt x="135" y="199"/>
                    </a:lnTo>
                    <a:lnTo>
                      <a:pt x="85" y="194"/>
                    </a:lnTo>
                    <a:lnTo>
                      <a:pt x="90" y="167"/>
                    </a:lnTo>
                    <a:lnTo>
                      <a:pt x="135" y="170"/>
                    </a:lnTo>
                    <a:lnTo>
                      <a:pt x="197" y="160"/>
                    </a:lnTo>
                    <a:lnTo>
                      <a:pt x="195" y="151"/>
                    </a:lnTo>
                    <a:lnTo>
                      <a:pt x="137" y="157"/>
                    </a:lnTo>
                    <a:lnTo>
                      <a:pt x="71" y="151"/>
                    </a:lnTo>
                    <a:lnTo>
                      <a:pt x="79" y="118"/>
                    </a:lnTo>
                    <a:lnTo>
                      <a:pt x="118" y="122"/>
                    </a:lnTo>
                    <a:lnTo>
                      <a:pt x="161" y="120"/>
                    </a:lnTo>
                    <a:lnTo>
                      <a:pt x="190" y="116"/>
                    </a:lnTo>
                    <a:lnTo>
                      <a:pt x="187" y="104"/>
                    </a:lnTo>
                    <a:lnTo>
                      <a:pt x="143" y="109"/>
                    </a:lnTo>
                    <a:lnTo>
                      <a:pt x="106" y="112"/>
                    </a:lnTo>
                    <a:lnTo>
                      <a:pt x="57" y="106"/>
                    </a:lnTo>
                    <a:lnTo>
                      <a:pt x="65" y="71"/>
                    </a:lnTo>
                    <a:lnTo>
                      <a:pt x="106" y="75"/>
                    </a:lnTo>
                    <a:lnTo>
                      <a:pt x="139" y="74"/>
                    </a:lnTo>
                    <a:lnTo>
                      <a:pt x="173" y="70"/>
                    </a:lnTo>
                    <a:lnTo>
                      <a:pt x="165" y="45"/>
                    </a:lnTo>
                    <a:lnTo>
                      <a:pt x="111" y="46"/>
                    </a:lnTo>
                    <a:lnTo>
                      <a:pt x="51" y="45"/>
                    </a:lnTo>
                    <a:lnTo>
                      <a:pt x="42" y="41"/>
                    </a:lnTo>
                    <a:lnTo>
                      <a:pt x="46" y="9"/>
                    </a:lnTo>
                    <a:lnTo>
                      <a:pt x="80" y="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0" name="Freeform 337"/>
              <p:cNvSpPr>
                <a:spLocks/>
              </p:cNvSpPr>
              <p:nvPr/>
            </p:nvSpPr>
            <p:spPr bwMode="auto">
              <a:xfrm>
                <a:off x="2449" y="7646"/>
                <a:ext cx="39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38" y="0"/>
                  </a:cxn>
                  <a:cxn ang="0">
                    <a:pos x="50" y="49"/>
                  </a:cxn>
                  <a:cxn ang="0">
                    <a:pos x="92" y="49"/>
                  </a:cxn>
                  <a:cxn ang="0">
                    <a:pos x="107" y="1"/>
                  </a:cxn>
                  <a:cxn ang="0">
                    <a:pos x="150" y="3"/>
                  </a:cxn>
                  <a:cxn ang="0">
                    <a:pos x="111" y="8"/>
                  </a:cxn>
                  <a:cxn ang="0">
                    <a:pos x="103" y="40"/>
                  </a:cxn>
                  <a:cxn ang="0">
                    <a:pos x="115" y="46"/>
                  </a:cxn>
                  <a:cxn ang="0">
                    <a:pos x="150" y="49"/>
                  </a:cxn>
                  <a:cxn ang="0">
                    <a:pos x="186" y="47"/>
                  </a:cxn>
                  <a:cxn ang="0">
                    <a:pos x="209" y="46"/>
                  </a:cxn>
                  <a:cxn ang="0">
                    <a:pos x="206" y="3"/>
                  </a:cxn>
                  <a:cxn ang="0">
                    <a:pos x="172" y="3"/>
                  </a:cxn>
                  <a:cxn ang="0">
                    <a:pos x="209" y="0"/>
                  </a:cxn>
                  <a:cxn ang="0">
                    <a:pos x="224" y="49"/>
                  </a:cxn>
                  <a:cxn ang="0">
                    <a:pos x="271" y="49"/>
                  </a:cxn>
                  <a:cxn ang="0">
                    <a:pos x="271" y="62"/>
                  </a:cxn>
                  <a:cxn ang="0">
                    <a:pos x="209" y="76"/>
                  </a:cxn>
                  <a:cxn ang="0">
                    <a:pos x="164" y="76"/>
                  </a:cxn>
                  <a:cxn ang="0">
                    <a:pos x="129" y="72"/>
                  </a:cxn>
                  <a:cxn ang="0">
                    <a:pos x="122" y="107"/>
                  </a:cxn>
                  <a:cxn ang="0">
                    <a:pos x="150" y="110"/>
                  </a:cxn>
                  <a:cxn ang="0">
                    <a:pos x="181" y="115"/>
                  </a:cxn>
                  <a:cxn ang="0">
                    <a:pos x="242" y="105"/>
                  </a:cxn>
                  <a:cxn ang="0">
                    <a:pos x="245" y="117"/>
                  </a:cxn>
                  <a:cxn ang="0">
                    <a:pos x="196" y="121"/>
                  </a:cxn>
                  <a:cxn ang="0">
                    <a:pos x="164" y="123"/>
                  </a:cxn>
                  <a:cxn ang="0">
                    <a:pos x="138" y="121"/>
                  </a:cxn>
                  <a:cxn ang="0">
                    <a:pos x="134" y="155"/>
                  </a:cxn>
                  <a:cxn ang="0">
                    <a:pos x="164" y="156"/>
                  </a:cxn>
                  <a:cxn ang="0">
                    <a:pos x="210" y="155"/>
                  </a:cxn>
                  <a:cxn ang="0">
                    <a:pos x="260" y="146"/>
                  </a:cxn>
                  <a:cxn ang="0">
                    <a:pos x="260" y="156"/>
                  </a:cxn>
                  <a:cxn ang="0">
                    <a:pos x="222" y="168"/>
                  </a:cxn>
                  <a:cxn ang="0">
                    <a:pos x="181" y="169"/>
                  </a:cxn>
                  <a:cxn ang="0">
                    <a:pos x="151" y="168"/>
                  </a:cxn>
                  <a:cxn ang="0">
                    <a:pos x="143" y="200"/>
                  </a:cxn>
                  <a:cxn ang="0">
                    <a:pos x="81" y="195"/>
                  </a:cxn>
                  <a:cxn ang="0">
                    <a:pos x="70" y="156"/>
                  </a:cxn>
                  <a:cxn ang="0">
                    <a:pos x="56" y="117"/>
                  </a:cxn>
                  <a:cxn ang="0">
                    <a:pos x="43" y="66"/>
                  </a:cxn>
                  <a:cxn ang="0">
                    <a:pos x="34" y="52"/>
                  </a:cxn>
                  <a:cxn ang="0">
                    <a:pos x="28" y="11"/>
                  </a:cxn>
                  <a:cxn ang="0">
                    <a:pos x="0" y="8"/>
                  </a:cxn>
                </a:cxnLst>
                <a:rect l="0" t="0" r="r" b="b"/>
                <a:pathLst>
                  <a:path w="271" h="200">
                    <a:moveTo>
                      <a:pt x="0" y="8"/>
                    </a:moveTo>
                    <a:lnTo>
                      <a:pt x="38" y="0"/>
                    </a:lnTo>
                    <a:lnTo>
                      <a:pt x="50" y="49"/>
                    </a:lnTo>
                    <a:lnTo>
                      <a:pt x="92" y="49"/>
                    </a:lnTo>
                    <a:lnTo>
                      <a:pt x="107" y="1"/>
                    </a:lnTo>
                    <a:lnTo>
                      <a:pt x="150" y="3"/>
                    </a:lnTo>
                    <a:lnTo>
                      <a:pt x="111" y="8"/>
                    </a:lnTo>
                    <a:lnTo>
                      <a:pt x="103" y="40"/>
                    </a:lnTo>
                    <a:lnTo>
                      <a:pt x="115" y="46"/>
                    </a:lnTo>
                    <a:lnTo>
                      <a:pt x="150" y="49"/>
                    </a:lnTo>
                    <a:lnTo>
                      <a:pt x="186" y="47"/>
                    </a:lnTo>
                    <a:lnTo>
                      <a:pt x="209" y="46"/>
                    </a:lnTo>
                    <a:lnTo>
                      <a:pt x="206" y="3"/>
                    </a:lnTo>
                    <a:lnTo>
                      <a:pt x="172" y="3"/>
                    </a:lnTo>
                    <a:lnTo>
                      <a:pt x="209" y="0"/>
                    </a:lnTo>
                    <a:lnTo>
                      <a:pt x="224" y="49"/>
                    </a:lnTo>
                    <a:lnTo>
                      <a:pt x="271" y="49"/>
                    </a:lnTo>
                    <a:lnTo>
                      <a:pt x="271" y="62"/>
                    </a:lnTo>
                    <a:lnTo>
                      <a:pt x="209" y="76"/>
                    </a:lnTo>
                    <a:lnTo>
                      <a:pt x="164" y="76"/>
                    </a:lnTo>
                    <a:lnTo>
                      <a:pt x="129" y="72"/>
                    </a:lnTo>
                    <a:lnTo>
                      <a:pt x="122" y="107"/>
                    </a:lnTo>
                    <a:lnTo>
                      <a:pt x="150" y="110"/>
                    </a:lnTo>
                    <a:lnTo>
                      <a:pt x="181" y="115"/>
                    </a:lnTo>
                    <a:lnTo>
                      <a:pt x="242" y="105"/>
                    </a:lnTo>
                    <a:lnTo>
                      <a:pt x="245" y="117"/>
                    </a:lnTo>
                    <a:lnTo>
                      <a:pt x="196" y="121"/>
                    </a:lnTo>
                    <a:lnTo>
                      <a:pt x="164" y="123"/>
                    </a:lnTo>
                    <a:lnTo>
                      <a:pt x="138" y="121"/>
                    </a:lnTo>
                    <a:lnTo>
                      <a:pt x="134" y="155"/>
                    </a:lnTo>
                    <a:lnTo>
                      <a:pt x="164" y="156"/>
                    </a:lnTo>
                    <a:lnTo>
                      <a:pt x="210" y="155"/>
                    </a:lnTo>
                    <a:lnTo>
                      <a:pt x="260" y="146"/>
                    </a:lnTo>
                    <a:lnTo>
                      <a:pt x="260" y="156"/>
                    </a:lnTo>
                    <a:lnTo>
                      <a:pt x="222" y="168"/>
                    </a:lnTo>
                    <a:lnTo>
                      <a:pt x="181" y="169"/>
                    </a:lnTo>
                    <a:lnTo>
                      <a:pt x="151" y="168"/>
                    </a:lnTo>
                    <a:lnTo>
                      <a:pt x="143" y="200"/>
                    </a:lnTo>
                    <a:lnTo>
                      <a:pt x="81" y="195"/>
                    </a:lnTo>
                    <a:lnTo>
                      <a:pt x="70" y="156"/>
                    </a:lnTo>
                    <a:lnTo>
                      <a:pt x="56" y="117"/>
                    </a:lnTo>
                    <a:lnTo>
                      <a:pt x="43" y="66"/>
                    </a:lnTo>
                    <a:lnTo>
                      <a:pt x="34" y="52"/>
                    </a:lnTo>
                    <a:lnTo>
                      <a:pt x="28" y="1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1" name="Freeform 338"/>
              <p:cNvSpPr>
                <a:spLocks/>
              </p:cNvSpPr>
              <p:nvPr/>
            </p:nvSpPr>
            <p:spPr bwMode="auto">
              <a:xfrm>
                <a:off x="2480" y="7646"/>
                <a:ext cx="35" cy="37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60" y="261"/>
                  </a:cxn>
                  <a:cxn ang="0">
                    <a:pos x="123" y="256"/>
                  </a:cxn>
                  <a:cxn ang="0">
                    <a:pos x="132" y="222"/>
                  </a:cxn>
                  <a:cxn ang="0">
                    <a:pos x="172" y="228"/>
                  </a:cxn>
                  <a:cxn ang="0">
                    <a:pos x="243" y="222"/>
                  </a:cxn>
                  <a:cxn ang="0">
                    <a:pos x="227" y="194"/>
                  </a:cxn>
                  <a:cxn ang="0">
                    <a:pos x="166" y="202"/>
                  </a:cxn>
                  <a:cxn ang="0">
                    <a:pos x="107" y="195"/>
                  </a:cxn>
                  <a:cxn ang="0">
                    <a:pos x="113" y="168"/>
                  </a:cxn>
                  <a:cxn ang="0">
                    <a:pos x="147" y="168"/>
                  </a:cxn>
                  <a:cxn ang="0">
                    <a:pos x="219" y="164"/>
                  </a:cxn>
                  <a:cxn ang="0">
                    <a:pos x="215" y="152"/>
                  </a:cxn>
                  <a:cxn ang="0">
                    <a:pos x="161" y="154"/>
                  </a:cxn>
                  <a:cxn ang="0">
                    <a:pos x="97" y="151"/>
                  </a:cxn>
                  <a:cxn ang="0">
                    <a:pos x="101" y="116"/>
                  </a:cxn>
                  <a:cxn ang="0">
                    <a:pos x="136" y="122"/>
                  </a:cxn>
                  <a:cxn ang="0">
                    <a:pos x="211" y="116"/>
                  </a:cxn>
                  <a:cxn ang="0">
                    <a:pos x="204" y="112"/>
                  </a:cxn>
                  <a:cxn ang="0">
                    <a:pos x="136" y="109"/>
                  </a:cxn>
                  <a:cxn ang="0">
                    <a:pos x="82" y="106"/>
                  </a:cxn>
                  <a:cxn ang="0">
                    <a:pos x="86" y="74"/>
                  </a:cxn>
                  <a:cxn ang="0">
                    <a:pos x="116" y="75"/>
                  </a:cxn>
                  <a:cxn ang="0">
                    <a:pos x="187" y="70"/>
                  </a:cxn>
                  <a:cxn ang="0">
                    <a:pos x="180" y="45"/>
                  </a:cxn>
                  <a:cxn ang="0">
                    <a:pos x="127" y="46"/>
                  </a:cxn>
                  <a:cxn ang="0">
                    <a:pos x="97" y="46"/>
                  </a:cxn>
                  <a:cxn ang="0">
                    <a:pos x="63" y="44"/>
                  </a:cxn>
                  <a:cxn ang="0">
                    <a:pos x="71" y="7"/>
                  </a:cxn>
                  <a:cxn ang="0">
                    <a:pos x="101" y="7"/>
                  </a:cxn>
                  <a:cxn ang="0">
                    <a:pos x="63" y="0"/>
                  </a:cxn>
                  <a:cxn ang="0">
                    <a:pos x="53" y="48"/>
                  </a:cxn>
                  <a:cxn ang="0">
                    <a:pos x="0" y="70"/>
                  </a:cxn>
                </a:cxnLst>
                <a:rect l="0" t="0" r="r" b="b"/>
                <a:pathLst>
                  <a:path w="243" h="261">
                    <a:moveTo>
                      <a:pt x="0" y="70"/>
                    </a:moveTo>
                    <a:lnTo>
                      <a:pt x="60" y="261"/>
                    </a:lnTo>
                    <a:lnTo>
                      <a:pt x="123" y="256"/>
                    </a:lnTo>
                    <a:lnTo>
                      <a:pt x="132" y="222"/>
                    </a:lnTo>
                    <a:lnTo>
                      <a:pt x="172" y="228"/>
                    </a:lnTo>
                    <a:lnTo>
                      <a:pt x="243" y="222"/>
                    </a:lnTo>
                    <a:lnTo>
                      <a:pt x="227" y="194"/>
                    </a:lnTo>
                    <a:lnTo>
                      <a:pt x="166" y="202"/>
                    </a:lnTo>
                    <a:lnTo>
                      <a:pt x="107" y="195"/>
                    </a:lnTo>
                    <a:lnTo>
                      <a:pt x="113" y="168"/>
                    </a:lnTo>
                    <a:lnTo>
                      <a:pt x="147" y="168"/>
                    </a:lnTo>
                    <a:lnTo>
                      <a:pt x="219" y="164"/>
                    </a:lnTo>
                    <a:lnTo>
                      <a:pt x="215" y="152"/>
                    </a:lnTo>
                    <a:lnTo>
                      <a:pt x="161" y="154"/>
                    </a:lnTo>
                    <a:lnTo>
                      <a:pt x="97" y="151"/>
                    </a:lnTo>
                    <a:lnTo>
                      <a:pt x="101" y="116"/>
                    </a:lnTo>
                    <a:lnTo>
                      <a:pt x="136" y="122"/>
                    </a:lnTo>
                    <a:lnTo>
                      <a:pt x="211" y="116"/>
                    </a:lnTo>
                    <a:lnTo>
                      <a:pt x="204" y="112"/>
                    </a:lnTo>
                    <a:lnTo>
                      <a:pt x="136" y="109"/>
                    </a:lnTo>
                    <a:lnTo>
                      <a:pt x="82" y="106"/>
                    </a:lnTo>
                    <a:lnTo>
                      <a:pt x="86" y="74"/>
                    </a:lnTo>
                    <a:lnTo>
                      <a:pt x="116" y="75"/>
                    </a:lnTo>
                    <a:lnTo>
                      <a:pt x="187" y="70"/>
                    </a:lnTo>
                    <a:lnTo>
                      <a:pt x="180" y="45"/>
                    </a:lnTo>
                    <a:lnTo>
                      <a:pt x="127" y="46"/>
                    </a:lnTo>
                    <a:lnTo>
                      <a:pt x="97" y="46"/>
                    </a:lnTo>
                    <a:lnTo>
                      <a:pt x="63" y="44"/>
                    </a:lnTo>
                    <a:lnTo>
                      <a:pt x="71" y="7"/>
                    </a:lnTo>
                    <a:lnTo>
                      <a:pt x="101" y="7"/>
                    </a:lnTo>
                    <a:lnTo>
                      <a:pt x="63" y="0"/>
                    </a:lnTo>
                    <a:lnTo>
                      <a:pt x="53" y="48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2" name="Freeform 339"/>
              <p:cNvSpPr>
                <a:spLocks/>
              </p:cNvSpPr>
              <p:nvPr/>
            </p:nvSpPr>
            <p:spPr bwMode="auto">
              <a:xfrm>
                <a:off x="2500" y="7646"/>
                <a:ext cx="24" cy="36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26" y="0"/>
                  </a:cxn>
                  <a:cxn ang="0">
                    <a:pos x="40" y="49"/>
                  </a:cxn>
                  <a:cxn ang="0">
                    <a:pos x="125" y="49"/>
                  </a:cxn>
                  <a:cxn ang="0">
                    <a:pos x="126" y="75"/>
                  </a:cxn>
                  <a:cxn ang="0">
                    <a:pos x="115" y="76"/>
                  </a:cxn>
                  <a:cxn ang="0">
                    <a:pos x="133" y="158"/>
                  </a:cxn>
                  <a:cxn ang="0">
                    <a:pos x="165" y="257"/>
                  </a:cxn>
                  <a:cxn ang="0">
                    <a:pos x="88" y="257"/>
                  </a:cxn>
                  <a:cxn ang="0">
                    <a:pos x="75" y="216"/>
                  </a:cxn>
                  <a:cxn ang="0">
                    <a:pos x="54" y="156"/>
                  </a:cxn>
                  <a:cxn ang="0">
                    <a:pos x="47" y="117"/>
                  </a:cxn>
                  <a:cxn ang="0">
                    <a:pos x="33" y="66"/>
                  </a:cxn>
                  <a:cxn ang="0">
                    <a:pos x="21" y="8"/>
                  </a:cxn>
                  <a:cxn ang="0">
                    <a:pos x="0" y="8"/>
                  </a:cxn>
                </a:cxnLst>
                <a:rect l="0" t="0" r="r" b="b"/>
                <a:pathLst>
                  <a:path w="165" h="257">
                    <a:moveTo>
                      <a:pt x="0" y="8"/>
                    </a:moveTo>
                    <a:lnTo>
                      <a:pt x="26" y="0"/>
                    </a:lnTo>
                    <a:lnTo>
                      <a:pt x="40" y="49"/>
                    </a:lnTo>
                    <a:lnTo>
                      <a:pt x="125" y="49"/>
                    </a:lnTo>
                    <a:lnTo>
                      <a:pt x="126" y="75"/>
                    </a:lnTo>
                    <a:lnTo>
                      <a:pt x="115" y="76"/>
                    </a:lnTo>
                    <a:lnTo>
                      <a:pt x="133" y="158"/>
                    </a:lnTo>
                    <a:lnTo>
                      <a:pt x="165" y="257"/>
                    </a:lnTo>
                    <a:lnTo>
                      <a:pt x="88" y="257"/>
                    </a:lnTo>
                    <a:lnTo>
                      <a:pt x="75" y="216"/>
                    </a:lnTo>
                    <a:lnTo>
                      <a:pt x="54" y="156"/>
                    </a:lnTo>
                    <a:lnTo>
                      <a:pt x="47" y="117"/>
                    </a:lnTo>
                    <a:lnTo>
                      <a:pt x="33" y="66"/>
                    </a:lnTo>
                    <a:lnTo>
                      <a:pt x="21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3" name="Freeform 340"/>
              <p:cNvSpPr>
                <a:spLocks/>
              </p:cNvSpPr>
              <p:nvPr/>
            </p:nvSpPr>
            <p:spPr bwMode="auto">
              <a:xfrm>
                <a:off x="2010" y="7513"/>
                <a:ext cx="479" cy="114"/>
              </a:xfrm>
              <a:custGeom>
                <a:avLst/>
                <a:gdLst/>
                <a:ahLst/>
                <a:cxnLst>
                  <a:cxn ang="0">
                    <a:pos x="0" y="792"/>
                  </a:cxn>
                  <a:cxn ang="0">
                    <a:pos x="0" y="644"/>
                  </a:cxn>
                  <a:cxn ang="0">
                    <a:pos x="28" y="619"/>
                  </a:cxn>
                  <a:cxn ang="0">
                    <a:pos x="0" y="619"/>
                  </a:cxn>
                  <a:cxn ang="0">
                    <a:pos x="0" y="148"/>
                  </a:cxn>
                  <a:cxn ang="0">
                    <a:pos x="28" y="124"/>
                  </a:cxn>
                  <a:cxn ang="0">
                    <a:pos x="0" y="124"/>
                  </a:cxn>
                  <a:cxn ang="0">
                    <a:pos x="0" y="0"/>
                  </a:cxn>
                  <a:cxn ang="0">
                    <a:pos x="3356" y="0"/>
                  </a:cxn>
                  <a:cxn ang="0">
                    <a:pos x="3356" y="792"/>
                  </a:cxn>
                </a:cxnLst>
                <a:rect l="0" t="0" r="r" b="b"/>
                <a:pathLst>
                  <a:path w="3356" h="792">
                    <a:moveTo>
                      <a:pt x="0" y="792"/>
                    </a:moveTo>
                    <a:lnTo>
                      <a:pt x="0" y="644"/>
                    </a:lnTo>
                    <a:lnTo>
                      <a:pt x="28" y="619"/>
                    </a:lnTo>
                    <a:lnTo>
                      <a:pt x="0" y="619"/>
                    </a:lnTo>
                    <a:lnTo>
                      <a:pt x="0" y="148"/>
                    </a:lnTo>
                    <a:lnTo>
                      <a:pt x="28" y="124"/>
                    </a:lnTo>
                    <a:lnTo>
                      <a:pt x="0" y="124"/>
                    </a:lnTo>
                    <a:lnTo>
                      <a:pt x="0" y="0"/>
                    </a:lnTo>
                    <a:lnTo>
                      <a:pt x="3356" y="0"/>
                    </a:lnTo>
                    <a:lnTo>
                      <a:pt x="3356" y="7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4" name="Freeform 341"/>
              <p:cNvSpPr>
                <a:spLocks/>
              </p:cNvSpPr>
              <p:nvPr/>
            </p:nvSpPr>
            <p:spPr bwMode="auto">
              <a:xfrm>
                <a:off x="2010" y="7531"/>
                <a:ext cx="175" cy="4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1228" y="0"/>
                  </a:cxn>
                  <a:cxn ang="0">
                    <a:pos x="1228" y="24"/>
                  </a:cxn>
                  <a:cxn ang="0">
                    <a:pos x="0" y="24"/>
                  </a:cxn>
                  <a:cxn ang="0">
                    <a:pos x="28" y="0"/>
                  </a:cxn>
                </a:cxnLst>
                <a:rect l="0" t="0" r="r" b="b"/>
                <a:pathLst>
                  <a:path w="1228" h="24">
                    <a:moveTo>
                      <a:pt x="28" y="0"/>
                    </a:moveTo>
                    <a:lnTo>
                      <a:pt x="1228" y="0"/>
                    </a:lnTo>
                    <a:lnTo>
                      <a:pt x="1228" y="24"/>
                    </a:lnTo>
                    <a:lnTo>
                      <a:pt x="0" y="24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5" name="Freeform 342"/>
              <p:cNvSpPr>
                <a:spLocks/>
              </p:cNvSpPr>
              <p:nvPr/>
            </p:nvSpPr>
            <p:spPr bwMode="auto">
              <a:xfrm>
                <a:off x="2010" y="7602"/>
                <a:ext cx="175" cy="3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1228" y="0"/>
                  </a:cxn>
                  <a:cxn ang="0">
                    <a:pos x="1228" y="23"/>
                  </a:cxn>
                  <a:cxn ang="0">
                    <a:pos x="0" y="23"/>
                  </a:cxn>
                  <a:cxn ang="0">
                    <a:pos x="28" y="0"/>
                  </a:cxn>
                </a:cxnLst>
                <a:rect l="0" t="0" r="r" b="b"/>
                <a:pathLst>
                  <a:path w="1228" h="23">
                    <a:moveTo>
                      <a:pt x="28" y="0"/>
                    </a:moveTo>
                    <a:lnTo>
                      <a:pt x="1228" y="0"/>
                    </a:lnTo>
                    <a:lnTo>
                      <a:pt x="1228" y="23"/>
                    </a:lnTo>
                    <a:lnTo>
                      <a:pt x="0" y="23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6" name="Freeform 343"/>
              <p:cNvSpPr>
                <a:spLocks/>
              </p:cNvSpPr>
              <p:nvPr/>
            </p:nvSpPr>
            <p:spPr bwMode="auto">
              <a:xfrm>
                <a:off x="2035" y="7551"/>
                <a:ext cx="98" cy="29"/>
              </a:xfrm>
              <a:custGeom>
                <a:avLst/>
                <a:gdLst/>
                <a:ahLst/>
                <a:cxnLst>
                  <a:cxn ang="0">
                    <a:pos x="684" y="202"/>
                  </a:cxn>
                  <a:cxn ang="0">
                    <a:pos x="684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678" y="5"/>
                  </a:cxn>
                  <a:cxn ang="0">
                    <a:pos x="678" y="202"/>
                  </a:cxn>
                  <a:cxn ang="0">
                    <a:pos x="684" y="202"/>
                  </a:cxn>
                </a:cxnLst>
                <a:rect l="0" t="0" r="r" b="b"/>
                <a:pathLst>
                  <a:path w="684" h="202">
                    <a:moveTo>
                      <a:pt x="684" y="202"/>
                    </a:moveTo>
                    <a:lnTo>
                      <a:pt x="68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678" y="5"/>
                    </a:lnTo>
                    <a:lnTo>
                      <a:pt x="678" y="202"/>
                    </a:lnTo>
                    <a:lnTo>
                      <a:pt x="684" y="2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7" name="Freeform 344"/>
              <p:cNvSpPr>
                <a:spLocks/>
              </p:cNvSpPr>
              <p:nvPr/>
            </p:nvSpPr>
            <p:spPr bwMode="auto">
              <a:xfrm>
                <a:off x="2035" y="7551"/>
                <a:ext cx="98" cy="29"/>
              </a:xfrm>
              <a:custGeom>
                <a:avLst/>
                <a:gdLst/>
                <a:ahLst/>
                <a:cxnLst>
                  <a:cxn ang="0">
                    <a:pos x="684" y="202"/>
                  </a:cxn>
                  <a:cxn ang="0">
                    <a:pos x="0" y="202"/>
                  </a:cxn>
                  <a:cxn ang="0">
                    <a:pos x="0" y="0"/>
                  </a:cxn>
                  <a:cxn ang="0">
                    <a:pos x="21" y="0"/>
                  </a:cxn>
                  <a:cxn ang="0">
                    <a:pos x="21" y="184"/>
                  </a:cxn>
                  <a:cxn ang="0">
                    <a:pos x="684" y="184"/>
                  </a:cxn>
                  <a:cxn ang="0">
                    <a:pos x="684" y="202"/>
                  </a:cxn>
                </a:cxnLst>
                <a:rect l="0" t="0" r="r" b="b"/>
                <a:pathLst>
                  <a:path w="684" h="202">
                    <a:moveTo>
                      <a:pt x="684" y="202"/>
                    </a:moveTo>
                    <a:lnTo>
                      <a:pt x="0" y="202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184"/>
                    </a:lnTo>
                    <a:lnTo>
                      <a:pt x="684" y="184"/>
                    </a:lnTo>
                    <a:lnTo>
                      <a:pt x="684" y="2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8" name="Freeform 345"/>
              <p:cNvSpPr>
                <a:spLocks/>
              </p:cNvSpPr>
              <p:nvPr/>
            </p:nvSpPr>
            <p:spPr bwMode="auto">
              <a:xfrm>
                <a:off x="2403" y="7551"/>
                <a:ext cx="66" cy="29"/>
              </a:xfrm>
              <a:custGeom>
                <a:avLst/>
                <a:gdLst/>
                <a:ahLst/>
                <a:cxnLst>
                  <a:cxn ang="0">
                    <a:pos x="0" y="202"/>
                  </a:cxn>
                  <a:cxn ang="0">
                    <a:pos x="0" y="0"/>
                  </a:cxn>
                  <a:cxn ang="0">
                    <a:pos x="466" y="0"/>
                  </a:cxn>
                  <a:cxn ang="0">
                    <a:pos x="466" y="5"/>
                  </a:cxn>
                  <a:cxn ang="0">
                    <a:pos x="8" y="5"/>
                  </a:cxn>
                  <a:cxn ang="0">
                    <a:pos x="8" y="202"/>
                  </a:cxn>
                  <a:cxn ang="0">
                    <a:pos x="0" y="202"/>
                  </a:cxn>
                </a:cxnLst>
                <a:rect l="0" t="0" r="r" b="b"/>
                <a:pathLst>
                  <a:path w="466" h="202">
                    <a:moveTo>
                      <a:pt x="0" y="202"/>
                    </a:moveTo>
                    <a:lnTo>
                      <a:pt x="0" y="0"/>
                    </a:lnTo>
                    <a:lnTo>
                      <a:pt x="466" y="0"/>
                    </a:lnTo>
                    <a:lnTo>
                      <a:pt x="466" y="5"/>
                    </a:lnTo>
                    <a:lnTo>
                      <a:pt x="8" y="5"/>
                    </a:lnTo>
                    <a:lnTo>
                      <a:pt x="8" y="202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9" name="Freeform 346"/>
              <p:cNvSpPr>
                <a:spLocks/>
              </p:cNvSpPr>
              <p:nvPr/>
            </p:nvSpPr>
            <p:spPr bwMode="auto">
              <a:xfrm>
                <a:off x="2403" y="7551"/>
                <a:ext cx="66" cy="29"/>
              </a:xfrm>
              <a:custGeom>
                <a:avLst/>
                <a:gdLst/>
                <a:ahLst/>
                <a:cxnLst>
                  <a:cxn ang="0">
                    <a:pos x="0" y="202"/>
                  </a:cxn>
                  <a:cxn ang="0">
                    <a:pos x="466" y="202"/>
                  </a:cxn>
                  <a:cxn ang="0">
                    <a:pos x="466" y="0"/>
                  </a:cxn>
                  <a:cxn ang="0">
                    <a:pos x="446" y="0"/>
                  </a:cxn>
                  <a:cxn ang="0">
                    <a:pos x="446" y="184"/>
                  </a:cxn>
                  <a:cxn ang="0">
                    <a:pos x="0" y="184"/>
                  </a:cxn>
                  <a:cxn ang="0">
                    <a:pos x="0" y="202"/>
                  </a:cxn>
                </a:cxnLst>
                <a:rect l="0" t="0" r="r" b="b"/>
                <a:pathLst>
                  <a:path w="466" h="202">
                    <a:moveTo>
                      <a:pt x="0" y="202"/>
                    </a:moveTo>
                    <a:lnTo>
                      <a:pt x="466" y="202"/>
                    </a:lnTo>
                    <a:lnTo>
                      <a:pt x="466" y="0"/>
                    </a:lnTo>
                    <a:lnTo>
                      <a:pt x="446" y="0"/>
                    </a:lnTo>
                    <a:lnTo>
                      <a:pt x="446" y="184"/>
                    </a:lnTo>
                    <a:lnTo>
                      <a:pt x="0" y="184"/>
                    </a:lnTo>
                    <a:lnTo>
                      <a:pt x="0" y="2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0" name="Freeform 347"/>
              <p:cNvSpPr>
                <a:spLocks/>
              </p:cNvSpPr>
              <p:nvPr/>
            </p:nvSpPr>
            <p:spPr bwMode="auto">
              <a:xfrm>
                <a:off x="2422" y="7555"/>
                <a:ext cx="26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25"/>
                  </a:cxn>
                  <a:cxn ang="0">
                    <a:pos x="29" y="105"/>
                  </a:cxn>
                  <a:cxn ang="0">
                    <a:pos x="155" y="105"/>
                  </a:cxn>
                  <a:cxn ang="0">
                    <a:pos x="183" y="129"/>
                  </a:cxn>
                  <a:cxn ang="0">
                    <a:pos x="0" y="129"/>
                  </a:cxn>
                  <a:cxn ang="0">
                    <a:pos x="0" y="0"/>
                  </a:cxn>
                </a:cxnLst>
                <a:rect l="0" t="0" r="r" b="b"/>
                <a:pathLst>
                  <a:path w="183" h="129">
                    <a:moveTo>
                      <a:pt x="0" y="0"/>
                    </a:moveTo>
                    <a:lnTo>
                      <a:pt x="29" y="25"/>
                    </a:lnTo>
                    <a:lnTo>
                      <a:pt x="29" y="105"/>
                    </a:lnTo>
                    <a:lnTo>
                      <a:pt x="155" y="105"/>
                    </a:lnTo>
                    <a:lnTo>
                      <a:pt x="183" y="129"/>
                    </a:lnTo>
                    <a:lnTo>
                      <a:pt x="0" y="1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1" name="Freeform 348"/>
              <p:cNvSpPr>
                <a:spLocks/>
              </p:cNvSpPr>
              <p:nvPr/>
            </p:nvSpPr>
            <p:spPr bwMode="auto">
              <a:xfrm>
                <a:off x="2422" y="7555"/>
                <a:ext cx="26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9" y="25"/>
                  </a:cxn>
                  <a:cxn ang="0">
                    <a:pos x="155" y="25"/>
                  </a:cxn>
                  <a:cxn ang="0">
                    <a:pos x="155" y="105"/>
                  </a:cxn>
                  <a:cxn ang="0">
                    <a:pos x="183" y="129"/>
                  </a:cxn>
                  <a:cxn ang="0">
                    <a:pos x="183" y="0"/>
                  </a:cxn>
                  <a:cxn ang="0">
                    <a:pos x="0" y="0"/>
                  </a:cxn>
                </a:cxnLst>
                <a:rect l="0" t="0" r="r" b="b"/>
                <a:pathLst>
                  <a:path w="183" h="129">
                    <a:moveTo>
                      <a:pt x="0" y="0"/>
                    </a:moveTo>
                    <a:lnTo>
                      <a:pt x="29" y="25"/>
                    </a:lnTo>
                    <a:lnTo>
                      <a:pt x="155" y="25"/>
                    </a:lnTo>
                    <a:lnTo>
                      <a:pt x="155" y="105"/>
                    </a:lnTo>
                    <a:lnTo>
                      <a:pt x="183" y="129"/>
                    </a:lnTo>
                    <a:lnTo>
                      <a:pt x="183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2" name="Freeform 349"/>
              <p:cNvSpPr>
                <a:spLocks/>
              </p:cNvSpPr>
              <p:nvPr/>
            </p:nvSpPr>
            <p:spPr bwMode="auto">
              <a:xfrm>
                <a:off x="2204" y="7614"/>
                <a:ext cx="178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5"/>
                  </a:cxn>
                  <a:cxn ang="0">
                    <a:pos x="5" y="13"/>
                  </a:cxn>
                  <a:cxn ang="0">
                    <a:pos x="8" y="19"/>
                  </a:cxn>
                  <a:cxn ang="0">
                    <a:pos x="15" y="22"/>
                  </a:cxn>
                  <a:cxn ang="0">
                    <a:pos x="23" y="24"/>
                  </a:cxn>
                  <a:cxn ang="0">
                    <a:pos x="1223" y="24"/>
                  </a:cxn>
                  <a:cxn ang="0">
                    <a:pos x="1230" y="22"/>
                  </a:cxn>
                  <a:cxn ang="0">
                    <a:pos x="1236" y="19"/>
                  </a:cxn>
                  <a:cxn ang="0">
                    <a:pos x="1242" y="13"/>
                  </a:cxn>
                  <a:cxn ang="0">
                    <a:pos x="1243" y="5"/>
                  </a:cxn>
                  <a:cxn ang="0">
                    <a:pos x="1245" y="0"/>
                  </a:cxn>
                  <a:cxn ang="0">
                    <a:pos x="1243" y="22"/>
                  </a:cxn>
                  <a:cxn ang="0">
                    <a:pos x="1243" y="31"/>
                  </a:cxn>
                  <a:cxn ang="0">
                    <a:pos x="1240" y="37"/>
                  </a:cxn>
                  <a:cxn ang="0">
                    <a:pos x="1233" y="42"/>
                  </a:cxn>
                  <a:cxn ang="0">
                    <a:pos x="1228" y="45"/>
                  </a:cxn>
                  <a:cxn ang="0">
                    <a:pos x="1219" y="47"/>
                  </a:cxn>
                  <a:cxn ang="0">
                    <a:pos x="22" y="47"/>
                  </a:cxn>
                  <a:cxn ang="0">
                    <a:pos x="15" y="45"/>
                  </a:cxn>
                  <a:cxn ang="0">
                    <a:pos x="8" y="42"/>
                  </a:cxn>
                  <a:cxn ang="0">
                    <a:pos x="4" y="37"/>
                  </a:cxn>
                  <a:cxn ang="0">
                    <a:pos x="0" y="31"/>
                  </a:cxn>
                  <a:cxn ang="0">
                    <a:pos x="0" y="22"/>
                  </a:cxn>
                  <a:cxn ang="0">
                    <a:pos x="0" y="0"/>
                  </a:cxn>
                </a:cxnLst>
                <a:rect l="0" t="0" r="r" b="b"/>
                <a:pathLst>
                  <a:path w="1245" h="47">
                    <a:moveTo>
                      <a:pt x="0" y="0"/>
                    </a:moveTo>
                    <a:lnTo>
                      <a:pt x="1" y="5"/>
                    </a:lnTo>
                    <a:lnTo>
                      <a:pt x="5" y="13"/>
                    </a:lnTo>
                    <a:lnTo>
                      <a:pt x="8" y="19"/>
                    </a:lnTo>
                    <a:lnTo>
                      <a:pt x="15" y="22"/>
                    </a:lnTo>
                    <a:lnTo>
                      <a:pt x="23" y="24"/>
                    </a:lnTo>
                    <a:lnTo>
                      <a:pt x="1223" y="24"/>
                    </a:lnTo>
                    <a:lnTo>
                      <a:pt x="1230" y="22"/>
                    </a:lnTo>
                    <a:lnTo>
                      <a:pt x="1236" y="19"/>
                    </a:lnTo>
                    <a:lnTo>
                      <a:pt x="1242" y="13"/>
                    </a:lnTo>
                    <a:lnTo>
                      <a:pt x="1243" y="5"/>
                    </a:lnTo>
                    <a:lnTo>
                      <a:pt x="1245" y="0"/>
                    </a:lnTo>
                    <a:lnTo>
                      <a:pt x="1243" y="22"/>
                    </a:lnTo>
                    <a:lnTo>
                      <a:pt x="1243" y="31"/>
                    </a:lnTo>
                    <a:lnTo>
                      <a:pt x="1240" y="37"/>
                    </a:lnTo>
                    <a:lnTo>
                      <a:pt x="1233" y="42"/>
                    </a:lnTo>
                    <a:lnTo>
                      <a:pt x="1228" y="45"/>
                    </a:lnTo>
                    <a:lnTo>
                      <a:pt x="1219" y="47"/>
                    </a:lnTo>
                    <a:lnTo>
                      <a:pt x="22" y="47"/>
                    </a:lnTo>
                    <a:lnTo>
                      <a:pt x="15" y="45"/>
                    </a:lnTo>
                    <a:lnTo>
                      <a:pt x="8" y="42"/>
                    </a:lnTo>
                    <a:lnTo>
                      <a:pt x="4" y="37"/>
                    </a:lnTo>
                    <a:lnTo>
                      <a:pt x="0" y="31"/>
                    </a:lnTo>
                    <a:lnTo>
                      <a:pt x="0" y="2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3" name="Freeform 350"/>
              <p:cNvSpPr>
                <a:spLocks/>
              </p:cNvSpPr>
              <p:nvPr/>
            </p:nvSpPr>
            <p:spPr bwMode="auto">
              <a:xfrm>
                <a:off x="2204" y="7520"/>
                <a:ext cx="178" cy="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" y="42"/>
                  </a:cxn>
                  <a:cxn ang="0">
                    <a:pos x="5" y="35"/>
                  </a:cxn>
                  <a:cxn ang="0">
                    <a:pos x="8" y="31"/>
                  </a:cxn>
                  <a:cxn ang="0">
                    <a:pos x="15" y="26"/>
                  </a:cxn>
                  <a:cxn ang="0">
                    <a:pos x="23" y="24"/>
                  </a:cxn>
                  <a:cxn ang="0">
                    <a:pos x="1223" y="24"/>
                  </a:cxn>
                  <a:cxn ang="0">
                    <a:pos x="1230" y="26"/>
                  </a:cxn>
                  <a:cxn ang="0">
                    <a:pos x="1236" y="31"/>
                  </a:cxn>
                  <a:cxn ang="0">
                    <a:pos x="1242" y="35"/>
                  </a:cxn>
                  <a:cxn ang="0">
                    <a:pos x="1243" y="42"/>
                  </a:cxn>
                  <a:cxn ang="0">
                    <a:pos x="1245" y="48"/>
                  </a:cxn>
                  <a:cxn ang="0">
                    <a:pos x="1243" y="26"/>
                  </a:cxn>
                  <a:cxn ang="0">
                    <a:pos x="1243" y="16"/>
                  </a:cxn>
                  <a:cxn ang="0">
                    <a:pos x="1240" y="12"/>
                  </a:cxn>
                  <a:cxn ang="0">
                    <a:pos x="1233" y="5"/>
                  </a:cxn>
                  <a:cxn ang="0">
                    <a:pos x="1228" y="2"/>
                  </a:cxn>
                  <a:cxn ang="0">
                    <a:pos x="1219" y="0"/>
                  </a:cxn>
                  <a:cxn ang="0">
                    <a:pos x="22" y="0"/>
                  </a:cxn>
                  <a:cxn ang="0">
                    <a:pos x="15" y="2"/>
                  </a:cxn>
                  <a:cxn ang="0">
                    <a:pos x="8" y="5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6"/>
                  </a:cxn>
                  <a:cxn ang="0">
                    <a:pos x="0" y="48"/>
                  </a:cxn>
                </a:cxnLst>
                <a:rect l="0" t="0" r="r" b="b"/>
                <a:pathLst>
                  <a:path w="1245" h="48">
                    <a:moveTo>
                      <a:pt x="0" y="48"/>
                    </a:moveTo>
                    <a:lnTo>
                      <a:pt x="1" y="42"/>
                    </a:lnTo>
                    <a:lnTo>
                      <a:pt x="5" y="35"/>
                    </a:lnTo>
                    <a:lnTo>
                      <a:pt x="8" y="31"/>
                    </a:lnTo>
                    <a:lnTo>
                      <a:pt x="15" y="26"/>
                    </a:lnTo>
                    <a:lnTo>
                      <a:pt x="23" y="24"/>
                    </a:lnTo>
                    <a:lnTo>
                      <a:pt x="1223" y="24"/>
                    </a:lnTo>
                    <a:lnTo>
                      <a:pt x="1230" y="26"/>
                    </a:lnTo>
                    <a:lnTo>
                      <a:pt x="1236" y="31"/>
                    </a:lnTo>
                    <a:lnTo>
                      <a:pt x="1242" y="35"/>
                    </a:lnTo>
                    <a:lnTo>
                      <a:pt x="1243" y="42"/>
                    </a:lnTo>
                    <a:lnTo>
                      <a:pt x="1245" y="48"/>
                    </a:lnTo>
                    <a:lnTo>
                      <a:pt x="1243" y="26"/>
                    </a:lnTo>
                    <a:lnTo>
                      <a:pt x="1243" y="16"/>
                    </a:lnTo>
                    <a:lnTo>
                      <a:pt x="1240" y="12"/>
                    </a:lnTo>
                    <a:lnTo>
                      <a:pt x="1233" y="5"/>
                    </a:lnTo>
                    <a:lnTo>
                      <a:pt x="1228" y="2"/>
                    </a:lnTo>
                    <a:lnTo>
                      <a:pt x="1219" y="0"/>
                    </a:lnTo>
                    <a:lnTo>
                      <a:pt x="22" y="0"/>
                    </a:lnTo>
                    <a:lnTo>
                      <a:pt x="15" y="2"/>
                    </a:lnTo>
                    <a:lnTo>
                      <a:pt x="8" y="5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4" name="Line 351"/>
              <p:cNvSpPr>
                <a:spLocks noChangeShapeType="1"/>
              </p:cNvSpPr>
              <p:nvPr/>
            </p:nvSpPr>
            <p:spPr bwMode="auto">
              <a:xfrm flipV="1">
                <a:off x="2382" y="7526"/>
                <a:ext cx="1" cy="8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5" name="Line 352"/>
              <p:cNvSpPr>
                <a:spLocks noChangeShapeType="1"/>
              </p:cNvSpPr>
              <p:nvPr/>
            </p:nvSpPr>
            <p:spPr bwMode="auto">
              <a:xfrm flipV="1">
                <a:off x="2205" y="7526"/>
                <a:ext cx="1" cy="89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6" name="Freeform 353"/>
              <p:cNvSpPr>
                <a:spLocks/>
              </p:cNvSpPr>
              <p:nvPr/>
            </p:nvSpPr>
            <p:spPr bwMode="auto">
              <a:xfrm>
                <a:off x="2212" y="7526"/>
                <a:ext cx="162" cy="15"/>
              </a:xfrm>
              <a:custGeom>
                <a:avLst/>
                <a:gdLst/>
                <a:ahLst/>
                <a:cxnLst>
                  <a:cxn ang="0">
                    <a:pos x="231" y="108"/>
                  </a:cxn>
                  <a:cxn ang="0">
                    <a:pos x="249" y="47"/>
                  </a:cxn>
                  <a:cxn ang="0">
                    <a:pos x="690" y="47"/>
                  </a:cxn>
                  <a:cxn ang="0">
                    <a:pos x="709" y="108"/>
                  </a:cxn>
                  <a:cxn ang="0">
                    <a:pos x="709" y="47"/>
                  </a:cxn>
                  <a:cxn ang="0">
                    <a:pos x="1133" y="47"/>
                  </a:cxn>
                  <a:cxn ang="0">
                    <a:pos x="1133" y="33"/>
                  </a:cxn>
                  <a:cxn ang="0">
                    <a:pos x="709" y="33"/>
                  </a:cxn>
                  <a:cxn ang="0">
                    <a:pos x="709" y="0"/>
                  </a:cxn>
                  <a:cxn ang="0">
                    <a:pos x="231" y="0"/>
                  </a:cxn>
                  <a:cxn ang="0">
                    <a:pos x="231" y="33"/>
                  </a:cxn>
                  <a:cxn ang="0">
                    <a:pos x="0" y="33"/>
                  </a:cxn>
                  <a:cxn ang="0">
                    <a:pos x="0" y="47"/>
                  </a:cxn>
                  <a:cxn ang="0">
                    <a:pos x="231" y="47"/>
                  </a:cxn>
                  <a:cxn ang="0">
                    <a:pos x="231" y="108"/>
                  </a:cxn>
                </a:cxnLst>
                <a:rect l="0" t="0" r="r" b="b"/>
                <a:pathLst>
                  <a:path w="1133" h="108">
                    <a:moveTo>
                      <a:pt x="231" y="108"/>
                    </a:moveTo>
                    <a:lnTo>
                      <a:pt x="249" y="47"/>
                    </a:lnTo>
                    <a:lnTo>
                      <a:pt x="690" y="47"/>
                    </a:lnTo>
                    <a:lnTo>
                      <a:pt x="709" y="108"/>
                    </a:lnTo>
                    <a:lnTo>
                      <a:pt x="709" y="47"/>
                    </a:lnTo>
                    <a:lnTo>
                      <a:pt x="1133" y="47"/>
                    </a:lnTo>
                    <a:lnTo>
                      <a:pt x="1133" y="33"/>
                    </a:lnTo>
                    <a:lnTo>
                      <a:pt x="709" y="33"/>
                    </a:lnTo>
                    <a:lnTo>
                      <a:pt x="709" y="0"/>
                    </a:lnTo>
                    <a:lnTo>
                      <a:pt x="231" y="0"/>
                    </a:lnTo>
                    <a:lnTo>
                      <a:pt x="231" y="33"/>
                    </a:lnTo>
                    <a:lnTo>
                      <a:pt x="0" y="33"/>
                    </a:lnTo>
                    <a:lnTo>
                      <a:pt x="0" y="47"/>
                    </a:lnTo>
                    <a:lnTo>
                      <a:pt x="231" y="47"/>
                    </a:lnTo>
                    <a:lnTo>
                      <a:pt x="231" y="1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7" name="Rectangle 354"/>
              <p:cNvSpPr>
                <a:spLocks noChangeArrowheads="1"/>
              </p:cNvSpPr>
              <p:nvPr/>
            </p:nvSpPr>
            <p:spPr bwMode="auto">
              <a:xfrm>
                <a:off x="2245" y="7540"/>
                <a:ext cx="69" cy="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8" name="Freeform 355"/>
              <p:cNvSpPr>
                <a:spLocks/>
              </p:cNvSpPr>
              <p:nvPr/>
            </p:nvSpPr>
            <p:spPr bwMode="auto">
              <a:xfrm>
                <a:off x="2245" y="7551"/>
                <a:ext cx="69" cy="23"/>
              </a:xfrm>
              <a:custGeom>
                <a:avLst/>
                <a:gdLst/>
                <a:ahLst/>
                <a:cxnLst>
                  <a:cxn ang="0">
                    <a:pos x="0" y="157"/>
                  </a:cxn>
                  <a:cxn ang="0">
                    <a:pos x="0" y="0"/>
                  </a:cxn>
                  <a:cxn ang="0">
                    <a:pos x="478" y="0"/>
                  </a:cxn>
                  <a:cxn ang="0">
                    <a:pos x="478" y="157"/>
                  </a:cxn>
                  <a:cxn ang="0">
                    <a:pos x="472" y="157"/>
                  </a:cxn>
                  <a:cxn ang="0">
                    <a:pos x="472" y="16"/>
                  </a:cxn>
                  <a:cxn ang="0">
                    <a:pos x="6" y="16"/>
                  </a:cxn>
                  <a:cxn ang="0">
                    <a:pos x="6" y="157"/>
                  </a:cxn>
                  <a:cxn ang="0">
                    <a:pos x="0" y="157"/>
                  </a:cxn>
                </a:cxnLst>
                <a:rect l="0" t="0" r="r" b="b"/>
                <a:pathLst>
                  <a:path w="478" h="157">
                    <a:moveTo>
                      <a:pt x="0" y="157"/>
                    </a:moveTo>
                    <a:lnTo>
                      <a:pt x="0" y="0"/>
                    </a:lnTo>
                    <a:lnTo>
                      <a:pt x="478" y="0"/>
                    </a:lnTo>
                    <a:lnTo>
                      <a:pt x="478" y="157"/>
                    </a:lnTo>
                    <a:lnTo>
                      <a:pt x="472" y="157"/>
                    </a:lnTo>
                    <a:lnTo>
                      <a:pt x="472" y="16"/>
                    </a:lnTo>
                    <a:lnTo>
                      <a:pt x="6" y="16"/>
                    </a:lnTo>
                    <a:lnTo>
                      <a:pt x="6" y="157"/>
                    </a:lnTo>
                    <a:lnTo>
                      <a:pt x="0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9" name="Rectangle 356"/>
              <p:cNvSpPr>
                <a:spLocks noChangeArrowheads="1"/>
              </p:cNvSpPr>
              <p:nvPr/>
            </p:nvSpPr>
            <p:spPr bwMode="auto">
              <a:xfrm>
                <a:off x="2245" y="7573"/>
                <a:ext cx="69" cy="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0" name="Freeform 357"/>
              <p:cNvSpPr>
                <a:spLocks/>
              </p:cNvSpPr>
              <p:nvPr/>
            </p:nvSpPr>
            <p:spPr bwMode="auto">
              <a:xfrm>
                <a:off x="2245" y="7584"/>
                <a:ext cx="69" cy="29"/>
              </a:xfrm>
              <a:custGeom>
                <a:avLst/>
                <a:gdLst/>
                <a:ahLst/>
                <a:cxnLst>
                  <a:cxn ang="0">
                    <a:pos x="0" y="205"/>
                  </a:cxn>
                  <a:cxn ang="0">
                    <a:pos x="0" y="0"/>
                  </a:cxn>
                  <a:cxn ang="0">
                    <a:pos x="478" y="0"/>
                  </a:cxn>
                  <a:cxn ang="0">
                    <a:pos x="478" y="205"/>
                  </a:cxn>
                  <a:cxn ang="0">
                    <a:pos x="472" y="205"/>
                  </a:cxn>
                  <a:cxn ang="0">
                    <a:pos x="472" y="15"/>
                  </a:cxn>
                  <a:cxn ang="0">
                    <a:pos x="6" y="15"/>
                  </a:cxn>
                  <a:cxn ang="0">
                    <a:pos x="6" y="205"/>
                  </a:cxn>
                  <a:cxn ang="0">
                    <a:pos x="0" y="205"/>
                  </a:cxn>
                </a:cxnLst>
                <a:rect l="0" t="0" r="r" b="b"/>
                <a:pathLst>
                  <a:path w="478" h="205">
                    <a:moveTo>
                      <a:pt x="0" y="205"/>
                    </a:moveTo>
                    <a:lnTo>
                      <a:pt x="0" y="0"/>
                    </a:lnTo>
                    <a:lnTo>
                      <a:pt x="478" y="0"/>
                    </a:lnTo>
                    <a:lnTo>
                      <a:pt x="478" y="205"/>
                    </a:lnTo>
                    <a:lnTo>
                      <a:pt x="472" y="205"/>
                    </a:lnTo>
                    <a:lnTo>
                      <a:pt x="472" y="15"/>
                    </a:lnTo>
                    <a:lnTo>
                      <a:pt x="6" y="15"/>
                    </a:lnTo>
                    <a:lnTo>
                      <a:pt x="6" y="205"/>
                    </a:lnTo>
                    <a:lnTo>
                      <a:pt x="0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1" name="Rectangle 358"/>
              <p:cNvSpPr>
                <a:spLocks noChangeArrowheads="1"/>
              </p:cNvSpPr>
              <p:nvPr/>
            </p:nvSpPr>
            <p:spPr bwMode="auto">
              <a:xfrm>
                <a:off x="2245" y="7612"/>
                <a:ext cx="69" cy="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2" name="Rectangle 359"/>
              <p:cNvSpPr>
                <a:spLocks noChangeArrowheads="1"/>
              </p:cNvSpPr>
              <p:nvPr/>
            </p:nvSpPr>
            <p:spPr bwMode="auto">
              <a:xfrm>
                <a:off x="2205" y="7545"/>
                <a:ext cx="177" cy="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3" name="Rectangle 360"/>
              <p:cNvSpPr>
                <a:spLocks noChangeArrowheads="1"/>
              </p:cNvSpPr>
              <p:nvPr/>
            </p:nvSpPr>
            <p:spPr bwMode="auto">
              <a:xfrm>
                <a:off x="2205" y="7579"/>
                <a:ext cx="177" cy="1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" name="Freeform 361"/>
              <p:cNvSpPr>
                <a:spLocks/>
              </p:cNvSpPr>
              <p:nvPr/>
            </p:nvSpPr>
            <p:spPr bwMode="auto">
              <a:xfrm>
                <a:off x="2338" y="7525"/>
                <a:ext cx="25" cy="4"/>
              </a:xfrm>
              <a:custGeom>
                <a:avLst/>
                <a:gdLst/>
                <a:ahLst/>
                <a:cxnLst>
                  <a:cxn ang="0">
                    <a:pos x="168" y="0"/>
                  </a:cxn>
                  <a:cxn ang="0">
                    <a:pos x="174" y="2"/>
                  </a:cxn>
                  <a:cxn ang="0">
                    <a:pos x="177" y="5"/>
                  </a:cxn>
                  <a:cxn ang="0">
                    <a:pos x="180" y="10"/>
                  </a:cxn>
                  <a:cxn ang="0">
                    <a:pos x="180" y="15"/>
                  </a:cxn>
                  <a:cxn ang="0">
                    <a:pos x="178" y="22"/>
                  </a:cxn>
                  <a:cxn ang="0">
                    <a:pos x="177" y="26"/>
                  </a:cxn>
                  <a:cxn ang="0">
                    <a:pos x="173" y="28"/>
                  </a:cxn>
                  <a:cxn ang="0">
                    <a:pos x="166" y="30"/>
                  </a:cxn>
                  <a:cxn ang="0">
                    <a:pos x="15" y="30"/>
                  </a:cxn>
                  <a:cxn ang="0">
                    <a:pos x="10" y="28"/>
                  </a:cxn>
                  <a:cxn ang="0">
                    <a:pos x="5" y="26"/>
                  </a:cxn>
                  <a:cxn ang="0">
                    <a:pos x="1" y="22"/>
                  </a:cxn>
                  <a:cxn ang="0">
                    <a:pos x="0" y="15"/>
                  </a:cxn>
                  <a:cxn ang="0">
                    <a:pos x="1" y="10"/>
                  </a:cxn>
                  <a:cxn ang="0">
                    <a:pos x="3" y="5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68" y="0"/>
                  </a:cxn>
                </a:cxnLst>
                <a:rect l="0" t="0" r="r" b="b"/>
                <a:pathLst>
                  <a:path w="180" h="30">
                    <a:moveTo>
                      <a:pt x="168" y="0"/>
                    </a:moveTo>
                    <a:lnTo>
                      <a:pt x="174" y="2"/>
                    </a:lnTo>
                    <a:lnTo>
                      <a:pt x="177" y="5"/>
                    </a:lnTo>
                    <a:lnTo>
                      <a:pt x="180" y="10"/>
                    </a:lnTo>
                    <a:lnTo>
                      <a:pt x="180" y="15"/>
                    </a:lnTo>
                    <a:lnTo>
                      <a:pt x="178" y="22"/>
                    </a:lnTo>
                    <a:lnTo>
                      <a:pt x="177" y="26"/>
                    </a:lnTo>
                    <a:lnTo>
                      <a:pt x="173" y="28"/>
                    </a:lnTo>
                    <a:lnTo>
                      <a:pt x="166" y="30"/>
                    </a:lnTo>
                    <a:lnTo>
                      <a:pt x="15" y="30"/>
                    </a:lnTo>
                    <a:lnTo>
                      <a:pt x="10" y="28"/>
                    </a:lnTo>
                    <a:lnTo>
                      <a:pt x="5" y="26"/>
                    </a:lnTo>
                    <a:lnTo>
                      <a:pt x="1" y="22"/>
                    </a:lnTo>
                    <a:lnTo>
                      <a:pt x="0" y="15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2" y="0"/>
                    </a:lnTo>
                    <a:lnTo>
                      <a:pt x="168" y="0"/>
                    </a:lnTo>
                    <a:close/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5" name="Freeform 362"/>
              <p:cNvSpPr>
                <a:spLocks/>
              </p:cNvSpPr>
              <p:nvPr/>
            </p:nvSpPr>
            <p:spPr bwMode="auto">
              <a:xfrm>
                <a:off x="2340" y="7527"/>
                <a:ext cx="25" cy="3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50" y="15"/>
                  </a:cxn>
                  <a:cxn ang="0">
                    <a:pos x="159" y="13"/>
                  </a:cxn>
                  <a:cxn ang="0">
                    <a:pos x="162" y="11"/>
                  </a:cxn>
                  <a:cxn ang="0">
                    <a:pos x="165" y="7"/>
                  </a:cxn>
                  <a:cxn ang="0">
                    <a:pos x="165" y="0"/>
                  </a:cxn>
                  <a:cxn ang="0">
                    <a:pos x="173" y="5"/>
                  </a:cxn>
                  <a:cxn ang="0">
                    <a:pos x="175" y="8"/>
                  </a:cxn>
                  <a:cxn ang="0">
                    <a:pos x="179" y="15"/>
                  </a:cxn>
                  <a:cxn ang="0">
                    <a:pos x="179" y="16"/>
                  </a:cxn>
                  <a:cxn ang="0">
                    <a:pos x="177" y="22"/>
                  </a:cxn>
                  <a:cxn ang="0">
                    <a:pos x="175" y="25"/>
                  </a:cxn>
                  <a:cxn ang="0">
                    <a:pos x="2" y="25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0" y="15"/>
                  </a:cxn>
                </a:cxnLst>
                <a:rect l="0" t="0" r="r" b="b"/>
                <a:pathLst>
                  <a:path w="179" h="25">
                    <a:moveTo>
                      <a:pt x="0" y="15"/>
                    </a:moveTo>
                    <a:lnTo>
                      <a:pt x="150" y="15"/>
                    </a:lnTo>
                    <a:lnTo>
                      <a:pt x="159" y="13"/>
                    </a:lnTo>
                    <a:lnTo>
                      <a:pt x="162" y="11"/>
                    </a:lnTo>
                    <a:lnTo>
                      <a:pt x="165" y="7"/>
                    </a:lnTo>
                    <a:lnTo>
                      <a:pt x="165" y="0"/>
                    </a:lnTo>
                    <a:lnTo>
                      <a:pt x="173" y="5"/>
                    </a:lnTo>
                    <a:lnTo>
                      <a:pt x="175" y="8"/>
                    </a:lnTo>
                    <a:lnTo>
                      <a:pt x="179" y="15"/>
                    </a:lnTo>
                    <a:lnTo>
                      <a:pt x="179" y="16"/>
                    </a:lnTo>
                    <a:lnTo>
                      <a:pt x="177" y="22"/>
                    </a:lnTo>
                    <a:lnTo>
                      <a:pt x="175" y="25"/>
                    </a:lnTo>
                    <a:lnTo>
                      <a:pt x="2" y="25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6" name="Rectangle 363"/>
              <p:cNvSpPr>
                <a:spLocks noChangeArrowheads="1"/>
              </p:cNvSpPr>
              <p:nvPr/>
            </p:nvSpPr>
            <p:spPr bwMode="auto">
              <a:xfrm>
                <a:off x="2253" y="7536"/>
                <a:ext cx="6" cy="2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7" name="Line 364"/>
              <p:cNvSpPr>
                <a:spLocks noChangeShapeType="1"/>
              </p:cNvSpPr>
              <p:nvPr/>
            </p:nvSpPr>
            <p:spPr bwMode="auto">
              <a:xfrm flipV="1">
                <a:off x="2009" y="7448"/>
                <a:ext cx="50" cy="6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8" name="Line 365"/>
              <p:cNvSpPr>
                <a:spLocks noChangeShapeType="1"/>
              </p:cNvSpPr>
              <p:nvPr/>
            </p:nvSpPr>
            <p:spPr bwMode="auto">
              <a:xfrm flipH="1" flipV="1">
                <a:off x="2439" y="7448"/>
                <a:ext cx="50" cy="6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9" name="Rectangle 366"/>
              <p:cNvSpPr>
                <a:spLocks noChangeArrowheads="1"/>
              </p:cNvSpPr>
              <p:nvPr/>
            </p:nvSpPr>
            <p:spPr bwMode="auto">
              <a:xfrm>
                <a:off x="2050" y="7160"/>
                <a:ext cx="402" cy="288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0" name="Freeform 367"/>
              <p:cNvSpPr>
                <a:spLocks/>
              </p:cNvSpPr>
              <p:nvPr/>
            </p:nvSpPr>
            <p:spPr bwMode="auto">
              <a:xfrm>
                <a:off x="2175" y="7448"/>
                <a:ext cx="152" cy="1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7" y="6"/>
                  </a:cxn>
                  <a:cxn ang="0">
                    <a:pos x="21" y="11"/>
                  </a:cxn>
                  <a:cxn ang="0">
                    <a:pos x="34" y="15"/>
                  </a:cxn>
                  <a:cxn ang="0">
                    <a:pos x="51" y="22"/>
                  </a:cxn>
                  <a:cxn ang="0">
                    <a:pos x="69" y="25"/>
                  </a:cxn>
                  <a:cxn ang="0">
                    <a:pos x="89" y="31"/>
                  </a:cxn>
                  <a:cxn ang="0">
                    <a:pos x="110" y="36"/>
                  </a:cxn>
                  <a:cxn ang="0">
                    <a:pos x="134" y="39"/>
                  </a:cxn>
                  <a:cxn ang="0">
                    <a:pos x="159" y="43"/>
                  </a:cxn>
                  <a:cxn ang="0">
                    <a:pos x="187" y="47"/>
                  </a:cxn>
                  <a:cxn ang="0">
                    <a:pos x="213" y="51"/>
                  </a:cxn>
                  <a:cxn ang="0">
                    <a:pos x="245" y="53"/>
                  </a:cxn>
                  <a:cxn ang="0">
                    <a:pos x="274" y="57"/>
                  </a:cxn>
                  <a:cxn ang="0">
                    <a:pos x="306" y="59"/>
                  </a:cxn>
                  <a:cxn ang="0">
                    <a:pos x="336" y="60"/>
                  </a:cxn>
                  <a:cxn ang="0">
                    <a:pos x="369" y="63"/>
                  </a:cxn>
                  <a:cxn ang="0">
                    <a:pos x="403" y="64"/>
                  </a:cxn>
                  <a:cxn ang="0">
                    <a:pos x="437" y="66"/>
                  </a:cxn>
                  <a:cxn ang="0">
                    <a:pos x="472" y="66"/>
                  </a:cxn>
                  <a:cxn ang="0">
                    <a:pos x="508" y="66"/>
                  </a:cxn>
                  <a:cxn ang="0">
                    <a:pos x="542" y="66"/>
                  </a:cxn>
                  <a:cxn ang="0">
                    <a:pos x="578" y="66"/>
                  </a:cxn>
                  <a:cxn ang="0">
                    <a:pos x="614" y="66"/>
                  </a:cxn>
                  <a:cxn ang="0">
                    <a:pos x="649" y="64"/>
                  </a:cxn>
                  <a:cxn ang="0">
                    <a:pos x="681" y="63"/>
                  </a:cxn>
                  <a:cxn ang="0">
                    <a:pos x="716" y="60"/>
                  </a:cxn>
                  <a:cxn ang="0">
                    <a:pos x="747" y="59"/>
                  </a:cxn>
                  <a:cxn ang="0">
                    <a:pos x="780" y="57"/>
                  </a:cxn>
                  <a:cxn ang="0">
                    <a:pos x="810" y="53"/>
                  </a:cxn>
                  <a:cxn ang="0">
                    <a:pos x="836" y="51"/>
                  </a:cxn>
                  <a:cxn ang="0">
                    <a:pos x="866" y="47"/>
                  </a:cxn>
                  <a:cxn ang="0">
                    <a:pos x="891" y="45"/>
                  </a:cxn>
                  <a:cxn ang="0">
                    <a:pos x="917" y="39"/>
                  </a:cxn>
                  <a:cxn ang="0">
                    <a:pos x="941" y="36"/>
                  </a:cxn>
                  <a:cxn ang="0">
                    <a:pos x="963" y="31"/>
                  </a:cxn>
                  <a:cxn ang="0">
                    <a:pos x="984" y="27"/>
                  </a:cxn>
                  <a:cxn ang="0">
                    <a:pos x="1002" y="22"/>
                  </a:cxn>
                  <a:cxn ang="0">
                    <a:pos x="1017" y="15"/>
                  </a:cxn>
                  <a:cxn ang="0">
                    <a:pos x="1031" y="11"/>
                  </a:cxn>
                  <a:cxn ang="0">
                    <a:pos x="1045" y="6"/>
                  </a:cxn>
                  <a:cxn ang="0">
                    <a:pos x="1061" y="0"/>
                  </a:cxn>
                  <a:cxn ang="0">
                    <a:pos x="0" y="0"/>
                  </a:cxn>
                </a:cxnLst>
                <a:rect l="0" t="0" r="r" b="b"/>
                <a:pathLst>
                  <a:path w="1061" h="66">
                    <a:moveTo>
                      <a:pt x="0" y="0"/>
                    </a:moveTo>
                    <a:lnTo>
                      <a:pt x="7" y="6"/>
                    </a:lnTo>
                    <a:lnTo>
                      <a:pt x="21" y="11"/>
                    </a:lnTo>
                    <a:lnTo>
                      <a:pt x="34" y="15"/>
                    </a:lnTo>
                    <a:lnTo>
                      <a:pt x="51" y="22"/>
                    </a:lnTo>
                    <a:lnTo>
                      <a:pt x="69" y="25"/>
                    </a:lnTo>
                    <a:lnTo>
                      <a:pt x="89" y="31"/>
                    </a:lnTo>
                    <a:lnTo>
                      <a:pt x="110" y="36"/>
                    </a:lnTo>
                    <a:lnTo>
                      <a:pt x="134" y="39"/>
                    </a:lnTo>
                    <a:lnTo>
                      <a:pt x="159" y="43"/>
                    </a:lnTo>
                    <a:lnTo>
                      <a:pt x="187" y="47"/>
                    </a:lnTo>
                    <a:lnTo>
                      <a:pt x="213" y="51"/>
                    </a:lnTo>
                    <a:lnTo>
                      <a:pt x="245" y="53"/>
                    </a:lnTo>
                    <a:lnTo>
                      <a:pt x="274" y="57"/>
                    </a:lnTo>
                    <a:lnTo>
                      <a:pt x="306" y="59"/>
                    </a:lnTo>
                    <a:lnTo>
                      <a:pt x="336" y="60"/>
                    </a:lnTo>
                    <a:lnTo>
                      <a:pt x="369" y="63"/>
                    </a:lnTo>
                    <a:lnTo>
                      <a:pt x="403" y="64"/>
                    </a:lnTo>
                    <a:lnTo>
                      <a:pt x="437" y="66"/>
                    </a:lnTo>
                    <a:lnTo>
                      <a:pt x="472" y="66"/>
                    </a:lnTo>
                    <a:lnTo>
                      <a:pt x="508" y="66"/>
                    </a:lnTo>
                    <a:lnTo>
                      <a:pt x="542" y="66"/>
                    </a:lnTo>
                    <a:lnTo>
                      <a:pt x="578" y="66"/>
                    </a:lnTo>
                    <a:lnTo>
                      <a:pt x="614" y="66"/>
                    </a:lnTo>
                    <a:lnTo>
                      <a:pt x="649" y="64"/>
                    </a:lnTo>
                    <a:lnTo>
                      <a:pt x="681" y="63"/>
                    </a:lnTo>
                    <a:lnTo>
                      <a:pt x="716" y="60"/>
                    </a:lnTo>
                    <a:lnTo>
                      <a:pt x="747" y="59"/>
                    </a:lnTo>
                    <a:lnTo>
                      <a:pt x="780" y="57"/>
                    </a:lnTo>
                    <a:lnTo>
                      <a:pt x="810" y="53"/>
                    </a:lnTo>
                    <a:lnTo>
                      <a:pt x="836" y="51"/>
                    </a:lnTo>
                    <a:lnTo>
                      <a:pt x="866" y="47"/>
                    </a:lnTo>
                    <a:lnTo>
                      <a:pt x="891" y="45"/>
                    </a:lnTo>
                    <a:lnTo>
                      <a:pt x="917" y="39"/>
                    </a:lnTo>
                    <a:lnTo>
                      <a:pt x="941" y="36"/>
                    </a:lnTo>
                    <a:lnTo>
                      <a:pt x="963" y="31"/>
                    </a:lnTo>
                    <a:lnTo>
                      <a:pt x="984" y="27"/>
                    </a:lnTo>
                    <a:lnTo>
                      <a:pt x="1002" y="22"/>
                    </a:lnTo>
                    <a:lnTo>
                      <a:pt x="1017" y="15"/>
                    </a:lnTo>
                    <a:lnTo>
                      <a:pt x="1031" y="11"/>
                    </a:lnTo>
                    <a:lnTo>
                      <a:pt x="1045" y="6"/>
                    </a:lnTo>
                    <a:lnTo>
                      <a:pt x="106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1" name="Freeform 368"/>
              <p:cNvSpPr>
                <a:spLocks/>
              </p:cNvSpPr>
              <p:nvPr/>
            </p:nvSpPr>
            <p:spPr bwMode="auto">
              <a:xfrm>
                <a:off x="2147" y="7482"/>
                <a:ext cx="208" cy="17"/>
              </a:xfrm>
              <a:custGeom>
                <a:avLst/>
                <a:gdLst/>
                <a:ahLst/>
                <a:cxnLst>
                  <a:cxn ang="0">
                    <a:pos x="1456" y="0"/>
                  </a:cxn>
                  <a:cxn ang="0">
                    <a:pos x="1456" y="118"/>
                  </a:cxn>
                  <a:cxn ang="0">
                    <a:pos x="0" y="118"/>
                  </a:cxn>
                  <a:cxn ang="0">
                    <a:pos x="0" y="0"/>
                  </a:cxn>
                </a:cxnLst>
                <a:rect l="0" t="0" r="r" b="b"/>
                <a:pathLst>
                  <a:path w="1456" h="118">
                    <a:moveTo>
                      <a:pt x="1456" y="0"/>
                    </a:moveTo>
                    <a:lnTo>
                      <a:pt x="1456" y="118"/>
                    </a:lnTo>
                    <a:lnTo>
                      <a:pt x="0" y="118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2" name="Freeform 369"/>
              <p:cNvSpPr>
                <a:spLocks/>
              </p:cNvSpPr>
              <p:nvPr/>
            </p:nvSpPr>
            <p:spPr bwMode="auto">
              <a:xfrm>
                <a:off x="2253" y="7448"/>
                <a:ext cx="100" cy="28"/>
              </a:xfrm>
              <a:custGeom>
                <a:avLst/>
                <a:gdLst/>
                <a:ahLst/>
                <a:cxnLst>
                  <a:cxn ang="0">
                    <a:pos x="532" y="0"/>
                  </a:cxn>
                  <a:cxn ang="0">
                    <a:pos x="651" y="0"/>
                  </a:cxn>
                  <a:cxn ang="0">
                    <a:pos x="704" y="194"/>
                  </a:cxn>
                  <a:cxn ang="0">
                    <a:pos x="0" y="194"/>
                  </a:cxn>
                  <a:cxn ang="0">
                    <a:pos x="36" y="194"/>
                  </a:cxn>
                  <a:cxn ang="0">
                    <a:pos x="72" y="194"/>
                  </a:cxn>
                  <a:cxn ang="0">
                    <a:pos x="107" y="192"/>
                  </a:cxn>
                  <a:cxn ang="0">
                    <a:pos x="139" y="190"/>
                  </a:cxn>
                  <a:cxn ang="0">
                    <a:pos x="174" y="189"/>
                  </a:cxn>
                  <a:cxn ang="0">
                    <a:pos x="205" y="186"/>
                  </a:cxn>
                  <a:cxn ang="0">
                    <a:pos x="238" y="185"/>
                  </a:cxn>
                  <a:cxn ang="0">
                    <a:pos x="268" y="181"/>
                  </a:cxn>
                  <a:cxn ang="0">
                    <a:pos x="294" y="178"/>
                  </a:cxn>
                  <a:cxn ang="0">
                    <a:pos x="324" y="174"/>
                  </a:cxn>
                  <a:cxn ang="0">
                    <a:pos x="349" y="170"/>
                  </a:cxn>
                  <a:cxn ang="0">
                    <a:pos x="375" y="167"/>
                  </a:cxn>
                  <a:cxn ang="0">
                    <a:pos x="399" y="162"/>
                  </a:cxn>
                  <a:cxn ang="0">
                    <a:pos x="421" y="157"/>
                  </a:cxn>
                  <a:cxn ang="0">
                    <a:pos x="442" y="153"/>
                  </a:cxn>
                  <a:cxn ang="0">
                    <a:pos x="460" y="147"/>
                  </a:cxn>
                  <a:cxn ang="0">
                    <a:pos x="475" y="141"/>
                  </a:cxn>
                  <a:cxn ang="0">
                    <a:pos x="489" y="137"/>
                  </a:cxn>
                  <a:cxn ang="0">
                    <a:pos x="503" y="128"/>
                  </a:cxn>
                  <a:cxn ang="0">
                    <a:pos x="513" y="124"/>
                  </a:cxn>
                  <a:cxn ang="0">
                    <a:pos x="519" y="118"/>
                  </a:cxn>
                  <a:cxn ang="0">
                    <a:pos x="525" y="112"/>
                  </a:cxn>
                  <a:cxn ang="0">
                    <a:pos x="529" y="106"/>
                  </a:cxn>
                  <a:cxn ang="0">
                    <a:pos x="532" y="101"/>
                  </a:cxn>
                  <a:cxn ang="0">
                    <a:pos x="532" y="101"/>
                  </a:cxn>
                  <a:cxn ang="0">
                    <a:pos x="532" y="0"/>
                  </a:cxn>
                </a:cxnLst>
                <a:rect l="0" t="0" r="r" b="b"/>
                <a:pathLst>
                  <a:path w="704" h="194">
                    <a:moveTo>
                      <a:pt x="532" y="0"/>
                    </a:moveTo>
                    <a:lnTo>
                      <a:pt x="651" y="0"/>
                    </a:lnTo>
                    <a:lnTo>
                      <a:pt x="704" y="194"/>
                    </a:lnTo>
                    <a:lnTo>
                      <a:pt x="0" y="194"/>
                    </a:lnTo>
                    <a:lnTo>
                      <a:pt x="36" y="194"/>
                    </a:lnTo>
                    <a:lnTo>
                      <a:pt x="72" y="194"/>
                    </a:lnTo>
                    <a:lnTo>
                      <a:pt x="107" y="192"/>
                    </a:lnTo>
                    <a:lnTo>
                      <a:pt x="139" y="190"/>
                    </a:lnTo>
                    <a:lnTo>
                      <a:pt x="174" y="189"/>
                    </a:lnTo>
                    <a:lnTo>
                      <a:pt x="205" y="186"/>
                    </a:lnTo>
                    <a:lnTo>
                      <a:pt x="238" y="185"/>
                    </a:lnTo>
                    <a:lnTo>
                      <a:pt x="268" y="181"/>
                    </a:lnTo>
                    <a:lnTo>
                      <a:pt x="294" y="178"/>
                    </a:lnTo>
                    <a:lnTo>
                      <a:pt x="324" y="174"/>
                    </a:lnTo>
                    <a:lnTo>
                      <a:pt x="349" y="170"/>
                    </a:lnTo>
                    <a:lnTo>
                      <a:pt x="375" y="167"/>
                    </a:lnTo>
                    <a:lnTo>
                      <a:pt x="399" y="162"/>
                    </a:lnTo>
                    <a:lnTo>
                      <a:pt x="421" y="157"/>
                    </a:lnTo>
                    <a:lnTo>
                      <a:pt x="442" y="153"/>
                    </a:lnTo>
                    <a:lnTo>
                      <a:pt x="460" y="147"/>
                    </a:lnTo>
                    <a:lnTo>
                      <a:pt x="475" y="141"/>
                    </a:lnTo>
                    <a:lnTo>
                      <a:pt x="489" y="137"/>
                    </a:lnTo>
                    <a:lnTo>
                      <a:pt x="503" y="128"/>
                    </a:lnTo>
                    <a:lnTo>
                      <a:pt x="513" y="124"/>
                    </a:lnTo>
                    <a:lnTo>
                      <a:pt x="519" y="118"/>
                    </a:lnTo>
                    <a:lnTo>
                      <a:pt x="525" y="112"/>
                    </a:lnTo>
                    <a:lnTo>
                      <a:pt x="529" y="106"/>
                    </a:lnTo>
                    <a:lnTo>
                      <a:pt x="532" y="101"/>
                    </a:lnTo>
                    <a:lnTo>
                      <a:pt x="532" y="101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3" name="Freeform 370"/>
              <p:cNvSpPr>
                <a:spLocks/>
              </p:cNvSpPr>
              <p:nvPr/>
            </p:nvSpPr>
            <p:spPr bwMode="auto">
              <a:xfrm>
                <a:off x="2148" y="7448"/>
                <a:ext cx="100" cy="28"/>
              </a:xfrm>
              <a:custGeom>
                <a:avLst/>
                <a:gdLst/>
                <a:ahLst/>
                <a:cxnLst>
                  <a:cxn ang="0">
                    <a:pos x="169" y="0"/>
                  </a:cxn>
                  <a:cxn ang="0">
                    <a:pos x="48" y="0"/>
                  </a:cxn>
                  <a:cxn ang="0">
                    <a:pos x="0" y="194"/>
                  </a:cxn>
                  <a:cxn ang="0">
                    <a:pos x="698" y="194"/>
                  </a:cxn>
                  <a:cxn ang="0">
                    <a:pos x="664" y="194"/>
                  </a:cxn>
                  <a:cxn ang="0">
                    <a:pos x="626" y="194"/>
                  </a:cxn>
                  <a:cxn ang="0">
                    <a:pos x="594" y="192"/>
                  </a:cxn>
                  <a:cxn ang="0">
                    <a:pos x="559" y="190"/>
                  </a:cxn>
                  <a:cxn ang="0">
                    <a:pos x="525" y="189"/>
                  </a:cxn>
                  <a:cxn ang="0">
                    <a:pos x="497" y="186"/>
                  </a:cxn>
                  <a:cxn ang="0">
                    <a:pos x="466" y="185"/>
                  </a:cxn>
                  <a:cxn ang="0">
                    <a:pos x="434" y="181"/>
                  </a:cxn>
                  <a:cxn ang="0">
                    <a:pos x="402" y="178"/>
                  </a:cxn>
                  <a:cxn ang="0">
                    <a:pos x="376" y="174"/>
                  </a:cxn>
                  <a:cxn ang="0">
                    <a:pos x="349" y="170"/>
                  </a:cxn>
                  <a:cxn ang="0">
                    <a:pos x="323" y="167"/>
                  </a:cxn>
                  <a:cxn ang="0">
                    <a:pos x="299" y="162"/>
                  </a:cxn>
                  <a:cxn ang="0">
                    <a:pos x="278" y="157"/>
                  </a:cxn>
                  <a:cxn ang="0">
                    <a:pos x="258" y="153"/>
                  </a:cxn>
                  <a:cxn ang="0">
                    <a:pos x="240" y="147"/>
                  </a:cxn>
                  <a:cxn ang="0">
                    <a:pos x="223" y="141"/>
                  </a:cxn>
                  <a:cxn ang="0">
                    <a:pos x="210" y="137"/>
                  </a:cxn>
                  <a:cxn ang="0">
                    <a:pos x="196" y="128"/>
                  </a:cxn>
                  <a:cxn ang="0">
                    <a:pos x="186" y="124"/>
                  </a:cxn>
                  <a:cxn ang="0">
                    <a:pos x="178" y="118"/>
                  </a:cxn>
                  <a:cxn ang="0">
                    <a:pos x="172" y="112"/>
                  </a:cxn>
                  <a:cxn ang="0">
                    <a:pos x="170" y="106"/>
                  </a:cxn>
                  <a:cxn ang="0">
                    <a:pos x="169" y="101"/>
                  </a:cxn>
                  <a:cxn ang="0">
                    <a:pos x="169" y="101"/>
                  </a:cxn>
                  <a:cxn ang="0">
                    <a:pos x="169" y="0"/>
                  </a:cxn>
                </a:cxnLst>
                <a:rect l="0" t="0" r="r" b="b"/>
                <a:pathLst>
                  <a:path w="698" h="194">
                    <a:moveTo>
                      <a:pt x="169" y="0"/>
                    </a:moveTo>
                    <a:lnTo>
                      <a:pt x="48" y="0"/>
                    </a:lnTo>
                    <a:lnTo>
                      <a:pt x="0" y="194"/>
                    </a:lnTo>
                    <a:lnTo>
                      <a:pt x="698" y="194"/>
                    </a:lnTo>
                    <a:lnTo>
                      <a:pt x="664" y="194"/>
                    </a:lnTo>
                    <a:lnTo>
                      <a:pt x="626" y="194"/>
                    </a:lnTo>
                    <a:lnTo>
                      <a:pt x="594" y="192"/>
                    </a:lnTo>
                    <a:lnTo>
                      <a:pt x="559" y="190"/>
                    </a:lnTo>
                    <a:lnTo>
                      <a:pt x="525" y="189"/>
                    </a:lnTo>
                    <a:lnTo>
                      <a:pt x="497" y="186"/>
                    </a:lnTo>
                    <a:lnTo>
                      <a:pt x="466" y="185"/>
                    </a:lnTo>
                    <a:lnTo>
                      <a:pt x="434" y="181"/>
                    </a:lnTo>
                    <a:lnTo>
                      <a:pt x="402" y="178"/>
                    </a:lnTo>
                    <a:lnTo>
                      <a:pt x="376" y="174"/>
                    </a:lnTo>
                    <a:lnTo>
                      <a:pt x="349" y="170"/>
                    </a:lnTo>
                    <a:lnTo>
                      <a:pt x="323" y="167"/>
                    </a:lnTo>
                    <a:lnTo>
                      <a:pt x="299" y="162"/>
                    </a:lnTo>
                    <a:lnTo>
                      <a:pt x="278" y="157"/>
                    </a:lnTo>
                    <a:lnTo>
                      <a:pt x="258" y="153"/>
                    </a:lnTo>
                    <a:lnTo>
                      <a:pt x="240" y="147"/>
                    </a:lnTo>
                    <a:lnTo>
                      <a:pt x="223" y="141"/>
                    </a:lnTo>
                    <a:lnTo>
                      <a:pt x="210" y="137"/>
                    </a:lnTo>
                    <a:lnTo>
                      <a:pt x="196" y="128"/>
                    </a:lnTo>
                    <a:lnTo>
                      <a:pt x="186" y="124"/>
                    </a:lnTo>
                    <a:lnTo>
                      <a:pt x="178" y="118"/>
                    </a:lnTo>
                    <a:lnTo>
                      <a:pt x="172" y="112"/>
                    </a:lnTo>
                    <a:lnTo>
                      <a:pt x="170" y="106"/>
                    </a:lnTo>
                    <a:lnTo>
                      <a:pt x="169" y="101"/>
                    </a:lnTo>
                    <a:lnTo>
                      <a:pt x="169" y="101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4" name="Freeform 371"/>
              <p:cNvSpPr>
                <a:spLocks/>
              </p:cNvSpPr>
              <p:nvPr/>
            </p:nvSpPr>
            <p:spPr bwMode="auto">
              <a:xfrm>
                <a:off x="2146" y="7448"/>
                <a:ext cx="209" cy="34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0" y="235"/>
                  </a:cxn>
                  <a:cxn ang="0">
                    <a:pos x="1458" y="235"/>
                  </a:cxn>
                  <a:cxn ang="0">
                    <a:pos x="1394" y="0"/>
                  </a:cxn>
                </a:cxnLst>
                <a:rect l="0" t="0" r="r" b="b"/>
                <a:pathLst>
                  <a:path w="1458" h="235">
                    <a:moveTo>
                      <a:pt x="60" y="0"/>
                    </a:moveTo>
                    <a:lnTo>
                      <a:pt x="0" y="235"/>
                    </a:lnTo>
                    <a:lnTo>
                      <a:pt x="1458" y="235"/>
                    </a:lnTo>
                    <a:lnTo>
                      <a:pt x="139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5" name="Freeform 372"/>
              <p:cNvSpPr>
                <a:spLocks/>
              </p:cNvSpPr>
              <p:nvPr/>
            </p:nvSpPr>
            <p:spPr bwMode="auto">
              <a:xfrm>
                <a:off x="2273" y="7435"/>
                <a:ext cx="27" cy="8"/>
              </a:xfrm>
              <a:custGeom>
                <a:avLst/>
                <a:gdLst/>
                <a:ahLst/>
                <a:cxnLst>
                  <a:cxn ang="0">
                    <a:pos x="189" y="0"/>
                  </a:cxn>
                  <a:cxn ang="0">
                    <a:pos x="0" y="0"/>
                  </a:cxn>
                  <a:cxn ang="0">
                    <a:pos x="0" y="54"/>
                  </a:cxn>
                  <a:cxn ang="0">
                    <a:pos x="189" y="54"/>
                  </a:cxn>
                  <a:cxn ang="0">
                    <a:pos x="189" y="41"/>
                  </a:cxn>
                  <a:cxn ang="0">
                    <a:pos x="181" y="41"/>
                  </a:cxn>
                  <a:cxn ang="0">
                    <a:pos x="130" y="49"/>
                  </a:cxn>
                  <a:cxn ang="0">
                    <a:pos x="104" y="50"/>
                  </a:cxn>
                  <a:cxn ang="0">
                    <a:pos x="85" y="50"/>
                  </a:cxn>
                  <a:cxn ang="0">
                    <a:pos x="39" y="45"/>
                  </a:cxn>
                  <a:cxn ang="0">
                    <a:pos x="8" y="41"/>
                  </a:cxn>
                  <a:cxn ang="0">
                    <a:pos x="8" y="12"/>
                  </a:cxn>
                  <a:cxn ang="0">
                    <a:pos x="73" y="15"/>
                  </a:cxn>
                  <a:cxn ang="0">
                    <a:pos x="120" y="15"/>
                  </a:cxn>
                  <a:cxn ang="0">
                    <a:pos x="151" y="14"/>
                  </a:cxn>
                  <a:cxn ang="0">
                    <a:pos x="189" y="8"/>
                  </a:cxn>
                  <a:cxn ang="0">
                    <a:pos x="189" y="0"/>
                  </a:cxn>
                </a:cxnLst>
                <a:rect l="0" t="0" r="r" b="b"/>
                <a:pathLst>
                  <a:path w="189" h="54">
                    <a:moveTo>
                      <a:pt x="189" y="0"/>
                    </a:moveTo>
                    <a:lnTo>
                      <a:pt x="0" y="0"/>
                    </a:lnTo>
                    <a:lnTo>
                      <a:pt x="0" y="54"/>
                    </a:lnTo>
                    <a:lnTo>
                      <a:pt x="189" y="54"/>
                    </a:lnTo>
                    <a:lnTo>
                      <a:pt x="189" y="41"/>
                    </a:lnTo>
                    <a:lnTo>
                      <a:pt x="181" y="41"/>
                    </a:lnTo>
                    <a:lnTo>
                      <a:pt x="130" y="49"/>
                    </a:lnTo>
                    <a:lnTo>
                      <a:pt x="104" y="50"/>
                    </a:lnTo>
                    <a:lnTo>
                      <a:pt x="85" y="50"/>
                    </a:lnTo>
                    <a:lnTo>
                      <a:pt x="39" y="45"/>
                    </a:lnTo>
                    <a:lnTo>
                      <a:pt x="8" y="41"/>
                    </a:lnTo>
                    <a:lnTo>
                      <a:pt x="8" y="12"/>
                    </a:lnTo>
                    <a:lnTo>
                      <a:pt x="73" y="15"/>
                    </a:lnTo>
                    <a:lnTo>
                      <a:pt x="120" y="15"/>
                    </a:lnTo>
                    <a:lnTo>
                      <a:pt x="151" y="14"/>
                    </a:lnTo>
                    <a:lnTo>
                      <a:pt x="189" y="8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6" name="Freeform 373"/>
              <p:cNvSpPr>
                <a:spLocks/>
              </p:cNvSpPr>
              <p:nvPr/>
            </p:nvSpPr>
            <p:spPr bwMode="auto">
              <a:xfrm>
                <a:off x="2299" y="7435"/>
                <a:ext cx="1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54"/>
                  </a:cxn>
                  <a:cxn ang="0">
                    <a:pos x="0" y="54"/>
                  </a:cxn>
                  <a:cxn ang="0">
                    <a:pos x="0" y="4"/>
                  </a:cxn>
                  <a:cxn ang="0">
                    <a:pos x="8" y="0"/>
                  </a:cxn>
                </a:cxnLst>
                <a:rect l="0" t="0" r="r" b="b"/>
                <a:pathLst>
                  <a:path w="8" h="54">
                    <a:moveTo>
                      <a:pt x="8" y="0"/>
                    </a:moveTo>
                    <a:lnTo>
                      <a:pt x="8" y="54"/>
                    </a:lnTo>
                    <a:lnTo>
                      <a:pt x="0" y="54"/>
                    </a:lnTo>
                    <a:lnTo>
                      <a:pt x="0" y="4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7" name="Freeform 374"/>
              <p:cNvSpPr>
                <a:spLocks/>
              </p:cNvSpPr>
              <p:nvPr/>
            </p:nvSpPr>
            <p:spPr bwMode="auto">
              <a:xfrm>
                <a:off x="2319" y="7435"/>
                <a:ext cx="28" cy="8"/>
              </a:xfrm>
              <a:custGeom>
                <a:avLst/>
                <a:gdLst/>
                <a:ahLst/>
                <a:cxnLst>
                  <a:cxn ang="0">
                    <a:pos x="195" y="0"/>
                  </a:cxn>
                  <a:cxn ang="0">
                    <a:pos x="0" y="0"/>
                  </a:cxn>
                  <a:cxn ang="0">
                    <a:pos x="0" y="54"/>
                  </a:cxn>
                  <a:cxn ang="0">
                    <a:pos x="195" y="54"/>
                  </a:cxn>
                  <a:cxn ang="0">
                    <a:pos x="195" y="41"/>
                  </a:cxn>
                  <a:cxn ang="0">
                    <a:pos x="185" y="41"/>
                  </a:cxn>
                  <a:cxn ang="0">
                    <a:pos x="131" y="49"/>
                  </a:cxn>
                  <a:cxn ang="0">
                    <a:pos x="104" y="50"/>
                  </a:cxn>
                  <a:cxn ang="0">
                    <a:pos x="82" y="50"/>
                  </a:cxn>
                  <a:cxn ang="0">
                    <a:pos x="39" y="45"/>
                  </a:cxn>
                  <a:cxn ang="0">
                    <a:pos x="7" y="41"/>
                  </a:cxn>
                  <a:cxn ang="0">
                    <a:pos x="7" y="12"/>
                  </a:cxn>
                  <a:cxn ang="0">
                    <a:pos x="73" y="15"/>
                  </a:cxn>
                  <a:cxn ang="0">
                    <a:pos x="121" y="15"/>
                  </a:cxn>
                  <a:cxn ang="0">
                    <a:pos x="154" y="14"/>
                  </a:cxn>
                  <a:cxn ang="0">
                    <a:pos x="195" y="8"/>
                  </a:cxn>
                  <a:cxn ang="0">
                    <a:pos x="195" y="0"/>
                  </a:cxn>
                </a:cxnLst>
                <a:rect l="0" t="0" r="r" b="b"/>
                <a:pathLst>
                  <a:path w="195" h="54">
                    <a:moveTo>
                      <a:pt x="195" y="0"/>
                    </a:moveTo>
                    <a:lnTo>
                      <a:pt x="0" y="0"/>
                    </a:lnTo>
                    <a:lnTo>
                      <a:pt x="0" y="54"/>
                    </a:lnTo>
                    <a:lnTo>
                      <a:pt x="195" y="54"/>
                    </a:lnTo>
                    <a:lnTo>
                      <a:pt x="195" y="41"/>
                    </a:lnTo>
                    <a:lnTo>
                      <a:pt x="185" y="41"/>
                    </a:lnTo>
                    <a:lnTo>
                      <a:pt x="131" y="49"/>
                    </a:lnTo>
                    <a:lnTo>
                      <a:pt x="104" y="50"/>
                    </a:lnTo>
                    <a:lnTo>
                      <a:pt x="82" y="50"/>
                    </a:lnTo>
                    <a:lnTo>
                      <a:pt x="39" y="45"/>
                    </a:lnTo>
                    <a:lnTo>
                      <a:pt x="7" y="41"/>
                    </a:lnTo>
                    <a:lnTo>
                      <a:pt x="7" y="12"/>
                    </a:lnTo>
                    <a:lnTo>
                      <a:pt x="73" y="15"/>
                    </a:lnTo>
                    <a:lnTo>
                      <a:pt x="121" y="15"/>
                    </a:lnTo>
                    <a:lnTo>
                      <a:pt x="154" y="14"/>
                    </a:lnTo>
                    <a:lnTo>
                      <a:pt x="195" y="8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8" name="Freeform 375"/>
              <p:cNvSpPr>
                <a:spLocks/>
              </p:cNvSpPr>
              <p:nvPr/>
            </p:nvSpPr>
            <p:spPr bwMode="auto">
              <a:xfrm>
                <a:off x="2346" y="7435"/>
                <a:ext cx="1" cy="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54"/>
                  </a:cxn>
                  <a:cxn ang="0">
                    <a:pos x="0" y="54"/>
                  </a:cxn>
                  <a:cxn ang="0">
                    <a:pos x="0" y="4"/>
                  </a:cxn>
                  <a:cxn ang="0">
                    <a:pos x="10" y="0"/>
                  </a:cxn>
                </a:cxnLst>
                <a:rect l="0" t="0" r="r" b="b"/>
                <a:pathLst>
                  <a:path w="10" h="54">
                    <a:moveTo>
                      <a:pt x="10" y="0"/>
                    </a:moveTo>
                    <a:lnTo>
                      <a:pt x="10" y="54"/>
                    </a:lnTo>
                    <a:lnTo>
                      <a:pt x="0" y="54"/>
                    </a:lnTo>
                    <a:lnTo>
                      <a:pt x="0" y="4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9" name="Freeform 376"/>
              <p:cNvSpPr>
                <a:spLocks/>
              </p:cNvSpPr>
              <p:nvPr/>
            </p:nvSpPr>
            <p:spPr bwMode="auto">
              <a:xfrm>
                <a:off x="2390" y="7418"/>
                <a:ext cx="14" cy="25"/>
              </a:xfrm>
              <a:custGeom>
                <a:avLst/>
                <a:gdLst/>
                <a:ahLst/>
                <a:cxnLst>
                  <a:cxn ang="0">
                    <a:pos x="95" y="173"/>
                  </a:cxn>
                  <a:cxn ang="0">
                    <a:pos x="0" y="173"/>
                  </a:cxn>
                  <a:cxn ang="0">
                    <a:pos x="0" y="0"/>
                  </a:cxn>
                  <a:cxn ang="0">
                    <a:pos x="95" y="0"/>
                  </a:cxn>
                  <a:cxn ang="0">
                    <a:pos x="95" y="51"/>
                  </a:cxn>
                  <a:cxn ang="0">
                    <a:pos x="84" y="52"/>
                  </a:cxn>
                  <a:cxn ang="0">
                    <a:pos x="76" y="54"/>
                  </a:cxn>
                  <a:cxn ang="0">
                    <a:pos x="65" y="60"/>
                  </a:cxn>
                  <a:cxn ang="0">
                    <a:pos x="60" y="64"/>
                  </a:cxn>
                  <a:cxn ang="0">
                    <a:pos x="53" y="72"/>
                  </a:cxn>
                  <a:cxn ang="0">
                    <a:pos x="48" y="80"/>
                  </a:cxn>
                  <a:cxn ang="0">
                    <a:pos x="48" y="90"/>
                  </a:cxn>
                  <a:cxn ang="0">
                    <a:pos x="48" y="99"/>
                  </a:cxn>
                  <a:cxn ang="0">
                    <a:pos x="53" y="109"/>
                  </a:cxn>
                  <a:cxn ang="0">
                    <a:pos x="60" y="115"/>
                  </a:cxn>
                  <a:cxn ang="0">
                    <a:pos x="65" y="123"/>
                  </a:cxn>
                  <a:cxn ang="0">
                    <a:pos x="73" y="125"/>
                  </a:cxn>
                  <a:cxn ang="0">
                    <a:pos x="83" y="129"/>
                  </a:cxn>
                  <a:cxn ang="0">
                    <a:pos x="94" y="131"/>
                  </a:cxn>
                  <a:cxn ang="0">
                    <a:pos x="95" y="173"/>
                  </a:cxn>
                </a:cxnLst>
                <a:rect l="0" t="0" r="r" b="b"/>
                <a:pathLst>
                  <a:path w="95" h="173">
                    <a:moveTo>
                      <a:pt x="95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95" y="0"/>
                    </a:lnTo>
                    <a:lnTo>
                      <a:pt x="95" y="51"/>
                    </a:lnTo>
                    <a:lnTo>
                      <a:pt x="84" y="52"/>
                    </a:lnTo>
                    <a:lnTo>
                      <a:pt x="76" y="54"/>
                    </a:lnTo>
                    <a:lnTo>
                      <a:pt x="65" y="60"/>
                    </a:lnTo>
                    <a:lnTo>
                      <a:pt x="60" y="64"/>
                    </a:lnTo>
                    <a:lnTo>
                      <a:pt x="53" y="72"/>
                    </a:lnTo>
                    <a:lnTo>
                      <a:pt x="48" y="80"/>
                    </a:lnTo>
                    <a:lnTo>
                      <a:pt x="48" y="90"/>
                    </a:lnTo>
                    <a:lnTo>
                      <a:pt x="48" y="99"/>
                    </a:lnTo>
                    <a:lnTo>
                      <a:pt x="53" y="109"/>
                    </a:lnTo>
                    <a:lnTo>
                      <a:pt x="60" y="115"/>
                    </a:lnTo>
                    <a:lnTo>
                      <a:pt x="65" y="123"/>
                    </a:lnTo>
                    <a:lnTo>
                      <a:pt x="73" y="125"/>
                    </a:lnTo>
                    <a:lnTo>
                      <a:pt x="83" y="129"/>
                    </a:lnTo>
                    <a:lnTo>
                      <a:pt x="94" y="131"/>
                    </a:lnTo>
                    <a:lnTo>
                      <a:pt x="95" y="1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0" name="Freeform 377"/>
              <p:cNvSpPr>
                <a:spLocks/>
              </p:cNvSpPr>
              <p:nvPr/>
            </p:nvSpPr>
            <p:spPr bwMode="auto">
              <a:xfrm>
                <a:off x="2404" y="7418"/>
                <a:ext cx="13" cy="2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96" y="173"/>
                  </a:cxn>
                  <a:cxn ang="0">
                    <a:pos x="96" y="0"/>
                  </a:cxn>
                  <a:cxn ang="0">
                    <a:pos x="0" y="0"/>
                  </a:cxn>
                  <a:cxn ang="0">
                    <a:pos x="0" y="51"/>
                  </a:cxn>
                  <a:cxn ang="0">
                    <a:pos x="10" y="52"/>
                  </a:cxn>
                  <a:cxn ang="0">
                    <a:pos x="17" y="54"/>
                  </a:cxn>
                  <a:cxn ang="0">
                    <a:pos x="29" y="60"/>
                  </a:cxn>
                  <a:cxn ang="0">
                    <a:pos x="35" y="64"/>
                  </a:cxn>
                  <a:cxn ang="0">
                    <a:pos x="39" y="72"/>
                  </a:cxn>
                  <a:cxn ang="0">
                    <a:pos x="44" y="80"/>
                  </a:cxn>
                  <a:cxn ang="0">
                    <a:pos x="44" y="90"/>
                  </a:cxn>
                  <a:cxn ang="0">
                    <a:pos x="44" y="99"/>
                  </a:cxn>
                  <a:cxn ang="0">
                    <a:pos x="39" y="109"/>
                  </a:cxn>
                  <a:cxn ang="0">
                    <a:pos x="36" y="115"/>
                  </a:cxn>
                  <a:cxn ang="0">
                    <a:pos x="29" y="123"/>
                  </a:cxn>
                  <a:cxn ang="0">
                    <a:pos x="21" y="125"/>
                  </a:cxn>
                  <a:cxn ang="0">
                    <a:pos x="10" y="129"/>
                  </a:cxn>
                  <a:cxn ang="0">
                    <a:pos x="0" y="131"/>
                  </a:cxn>
                  <a:cxn ang="0">
                    <a:pos x="0" y="173"/>
                  </a:cxn>
                </a:cxnLst>
                <a:rect l="0" t="0" r="r" b="b"/>
                <a:pathLst>
                  <a:path w="96" h="173">
                    <a:moveTo>
                      <a:pt x="0" y="173"/>
                    </a:moveTo>
                    <a:lnTo>
                      <a:pt x="96" y="173"/>
                    </a:lnTo>
                    <a:lnTo>
                      <a:pt x="96" y="0"/>
                    </a:lnTo>
                    <a:lnTo>
                      <a:pt x="0" y="0"/>
                    </a:lnTo>
                    <a:lnTo>
                      <a:pt x="0" y="51"/>
                    </a:lnTo>
                    <a:lnTo>
                      <a:pt x="10" y="52"/>
                    </a:lnTo>
                    <a:lnTo>
                      <a:pt x="17" y="54"/>
                    </a:lnTo>
                    <a:lnTo>
                      <a:pt x="29" y="60"/>
                    </a:lnTo>
                    <a:lnTo>
                      <a:pt x="35" y="64"/>
                    </a:lnTo>
                    <a:lnTo>
                      <a:pt x="39" y="72"/>
                    </a:lnTo>
                    <a:lnTo>
                      <a:pt x="44" y="80"/>
                    </a:lnTo>
                    <a:lnTo>
                      <a:pt x="44" y="90"/>
                    </a:lnTo>
                    <a:lnTo>
                      <a:pt x="44" y="99"/>
                    </a:lnTo>
                    <a:lnTo>
                      <a:pt x="39" y="109"/>
                    </a:lnTo>
                    <a:lnTo>
                      <a:pt x="36" y="115"/>
                    </a:lnTo>
                    <a:lnTo>
                      <a:pt x="29" y="123"/>
                    </a:lnTo>
                    <a:lnTo>
                      <a:pt x="21" y="125"/>
                    </a:lnTo>
                    <a:lnTo>
                      <a:pt x="10" y="129"/>
                    </a:lnTo>
                    <a:lnTo>
                      <a:pt x="0" y="131"/>
                    </a:ln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" name="Rectangle 378"/>
              <p:cNvSpPr>
                <a:spLocks noChangeArrowheads="1"/>
              </p:cNvSpPr>
              <p:nvPr/>
            </p:nvSpPr>
            <p:spPr bwMode="auto">
              <a:xfrm>
                <a:off x="2050" y="7418"/>
                <a:ext cx="402" cy="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" name="Freeform 379"/>
              <p:cNvSpPr>
                <a:spLocks/>
              </p:cNvSpPr>
              <p:nvPr/>
            </p:nvSpPr>
            <p:spPr bwMode="auto">
              <a:xfrm>
                <a:off x="2075" y="7182"/>
                <a:ext cx="11" cy="214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72" y="1393"/>
                  </a:cxn>
                  <a:cxn ang="0">
                    <a:pos x="0" y="1500"/>
                  </a:cxn>
                  <a:cxn ang="0">
                    <a:pos x="0" y="0"/>
                  </a:cxn>
                  <a:cxn ang="0">
                    <a:pos x="72" y="0"/>
                  </a:cxn>
                </a:cxnLst>
                <a:rect l="0" t="0" r="r" b="b"/>
                <a:pathLst>
                  <a:path w="72" h="1500">
                    <a:moveTo>
                      <a:pt x="72" y="0"/>
                    </a:moveTo>
                    <a:lnTo>
                      <a:pt x="72" y="1393"/>
                    </a:lnTo>
                    <a:lnTo>
                      <a:pt x="0" y="1500"/>
                    </a:lnTo>
                    <a:lnTo>
                      <a:pt x="0" y="0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3" name="Freeform 380"/>
              <p:cNvSpPr>
                <a:spLocks/>
              </p:cNvSpPr>
              <p:nvPr/>
            </p:nvSpPr>
            <p:spPr bwMode="auto">
              <a:xfrm>
                <a:off x="2415" y="7182"/>
                <a:ext cx="11" cy="2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393"/>
                  </a:cxn>
                  <a:cxn ang="0">
                    <a:pos x="74" y="1500"/>
                  </a:cxn>
                  <a:cxn ang="0">
                    <a:pos x="74" y="0"/>
                  </a:cxn>
                  <a:cxn ang="0">
                    <a:pos x="0" y="0"/>
                  </a:cxn>
                </a:cxnLst>
                <a:rect l="0" t="0" r="r" b="b"/>
                <a:pathLst>
                  <a:path w="74" h="1500">
                    <a:moveTo>
                      <a:pt x="0" y="0"/>
                    </a:moveTo>
                    <a:lnTo>
                      <a:pt x="0" y="1393"/>
                    </a:lnTo>
                    <a:lnTo>
                      <a:pt x="74" y="1500"/>
                    </a:lnTo>
                    <a:lnTo>
                      <a:pt x="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4" name="Line 381"/>
              <p:cNvSpPr>
                <a:spLocks noChangeShapeType="1"/>
              </p:cNvSpPr>
              <p:nvPr/>
            </p:nvSpPr>
            <p:spPr bwMode="auto">
              <a:xfrm flipH="1">
                <a:off x="2075" y="7396"/>
                <a:ext cx="35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5" name="Line 382"/>
              <p:cNvSpPr>
                <a:spLocks noChangeShapeType="1"/>
              </p:cNvSpPr>
              <p:nvPr/>
            </p:nvSpPr>
            <p:spPr bwMode="auto">
              <a:xfrm>
                <a:off x="2086" y="7381"/>
                <a:ext cx="336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6" name="Line 383"/>
              <p:cNvSpPr>
                <a:spLocks noChangeShapeType="1"/>
              </p:cNvSpPr>
              <p:nvPr/>
            </p:nvSpPr>
            <p:spPr bwMode="auto">
              <a:xfrm>
                <a:off x="2075" y="7182"/>
                <a:ext cx="351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7" name="Freeform 384"/>
              <p:cNvSpPr>
                <a:spLocks/>
              </p:cNvSpPr>
              <p:nvPr/>
            </p:nvSpPr>
            <p:spPr bwMode="auto">
              <a:xfrm>
                <a:off x="2050" y="7154"/>
                <a:ext cx="402" cy="6"/>
              </a:xfrm>
              <a:custGeom>
                <a:avLst/>
                <a:gdLst/>
                <a:ahLst/>
                <a:cxnLst>
                  <a:cxn ang="0">
                    <a:pos x="0" y="39"/>
                  </a:cxn>
                  <a:cxn ang="0">
                    <a:pos x="250" y="0"/>
                  </a:cxn>
                  <a:cxn ang="0">
                    <a:pos x="2556" y="0"/>
                  </a:cxn>
                  <a:cxn ang="0">
                    <a:pos x="2813" y="39"/>
                  </a:cxn>
                </a:cxnLst>
                <a:rect l="0" t="0" r="r" b="b"/>
                <a:pathLst>
                  <a:path w="2813" h="39">
                    <a:moveTo>
                      <a:pt x="0" y="39"/>
                    </a:moveTo>
                    <a:lnTo>
                      <a:pt x="250" y="0"/>
                    </a:lnTo>
                    <a:lnTo>
                      <a:pt x="2556" y="0"/>
                    </a:lnTo>
                    <a:lnTo>
                      <a:pt x="2813" y="3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dist="35921" dir="2700000" algn="ctr" rotWithShape="0">
                  <a:srgbClr val="808080">
                    <a:alpha val="50000"/>
                  </a:srgbClr>
                </a:outerShdw>
              </a:effec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198" name="Text Box 387"/>
            <p:cNvSpPr txBox="1">
              <a:spLocks noChangeArrowheads="1"/>
            </p:cNvSpPr>
            <p:nvPr/>
          </p:nvSpPr>
          <p:spPr bwMode="auto">
            <a:xfrm>
              <a:off x="5148064" y="2420888"/>
              <a:ext cx="1582486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762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華康粗圓體(P)" pitchFamily="34" charset="-120"/>
                  <a:ea typeface="華康粗圓體(P)" pitchFamily="34" charset="-120"/>
                </a:rPr>
                <a:t>Web site</a:t>
              </a:r>
            </a:p>
            <a:p>
              <a:pPr algn="ctr" eaLnBrk="1" hangingPunct="1"/>
              <a:r>
                <a:rPr kumimoji="1"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華康粗圓體(P)" pitchFamily="34" charset="-120"/>
                  <a:ea typeface="華康粗圓體(P)" pitchFamily="34" charset="-120"/>
                </a:rPr>
                <a:t>網站</a:t>
              </a:r>
            </a:p>
          </p:txBody>
        </p:sp>
        <p:sp>
          <p:nvSpPr>
            <p:cNvPr id="201" name="流程圖: 多重文件 200"/>
            <p:cNvSpPr/>
            <p:nvPr/>
          </p:nvSpPr>
          <p:spPr bwMode="auto">
            <a:xfrm>
              <a:off x="6588224" y="4365104"/>
              <a:ext cx="1907704" cy="1368152"/>
            </a:xfrm>
            <a:prstGeom prst="flowChartMultidocument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</a:gradFill>
            <a:ln w="1905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Left"/>
              <a:lightRig rig="threePt" dir="t"/>
            </a:scene3d>
            <a:sp3d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MS PGothic" pitchFamily="34" charset="-128"/>
              </a:endParaRPr>
            </a:p>
          </p:txBody>
        </p:sp>
        <p:sp>
          <p:nvSpPr>
            <p:cNvPr id="199" name="Text Box 387"/>
            <p:cNvSpPr txBox="1">
              <a:spLocks noChangeArrowheads="1"/>
            </p:cNvSpPr>
            <p:nvPr/>
          </p:nvSpPr>
          <p:spPr bwMode="auto">
            <a:xfrm>
              <a:off x="6732240" y="4653136"/>
              <a:ext cx="141577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isometricOffAxis2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zh-TW" altLang="en-US" sz="2400" dirty="0" smtClean="0">
                  <a:solidFill>
                    <a:schemeClr val="accent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華康粗圓體(P)" pitchFamily="34" charset="-120"/>
                  <a:ea typeface="華康粗圓體(P)" pitchFamily="34" charset="-120"/>
                </a:rPr>
                <a:t>設計完成</a:t>
              </a:r>
              <a:endParaRPr kumimoji="1" lang="en-US" altLang="zh-TW" sz="2400" dirty="0" smtClean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粗圓體(P)" pitchFamily="34" charset="-120"/>
                <a:ea typeface="華康粗圓體(P)" pitchFamily="34" charset="-120"/>
              </a:endParaRPr>
            </a:p>
            <a:p>
              <a:pPr algn="ctr" eaLnBrk="1" hangingPunct="1"/>
              <a:r>
                <a:rPr kumimoji="1" lang="zh-TW" altLang="en-US" sz="2400" dirty="0" smtClean="0">
                  <a:solidFill>
                    <a:schemeClr val="accent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華康粗圓體(P)" pitchFamily="34" charset="-120"/>
                  <a:ea typeface="華康粗圓體(P)" pitchFamily="34" charset="-120"/>
                </a:rPr>
                <a:t>之網頁</a:t>
              </a:r>
              <a:endParaRPr kumimoji="1" lang="zh-TW" altLang="en-US" sz="2400" dirty="0"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華康粗圓體(P)" pitchFamily="34" charset="-120"/>
                <a:ea typeface="華康粗圓體(P)" pitchFamily="34" charset="-120"/>
              </a:endParaRPr>
            </a:p>
          </p:txBody>
        </p:sp>
      </p:grpSp>
      <p:graphicFrame>
        <p:nvGraphicFramePr>
          <p:cNvPr id="204" name="圖表 203"/>
          <p:cNvGraphicFramePr/>
          <p:nvPr/>
        </p:nvGraphicFramePr>
        <p:xfrm>
          <a:off x="539552" y="1700808"/>
          <a:ext cx="4176464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03" name="Picture 4" descr="C:\Users\Hang\Downloads\browser-support-html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528" y="4077072"/>
            <a:ext cx="3672408" cy="1728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748549794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19687 0.0002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87 0.00023 L 0.22049 0.0002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4" grpId="2">
        <p:bldAsOne/>
      </p:bldGraphic>
      <p:bldP spid="7" grpId="0"/>
      <p:bldP spid="7" grpId="1"/>
      <p:bldGraphic spid="20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網站的更新與維護</a:t>
            </a:r>
          </a:p>
        </p:txBody>
      </p:sp>
      <p:graphicFrame>
        <p:nvGraphicFramePr>
          <p:cNvPr id="6" name="資料庫圖表 5"/>
          <p:cNvGraphicFramePr/>
          <p:nvPr/>
        </p:nvGraphicFramePr>
        <p:xfrm>
          <a:off x="1331640" y="2132856"/>
          <a:ext cx="6480720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84140834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TW" altLang="en-US" dirty="0">
                <a:latin typeface="華康中圓體" pitchFamily="49" charset="-120"/>
                <a:ea typeface="華康中圓體" pitchFamily="49" charset="-120"/>
              </a:rPr>
              <a:t>網頁構成的元素</a:t>
            </a:r>
          </a:p>
        </p:txBody>
      </p:sp>
      <p:pic>
        <p:nvPicPr>
          <p:cNvPr id="63493" name="Picture 5" descr="網頁例1"/>
          <p:cNvPicPr>
            <a:picLocks noChangeAspect="1" noChangeArrowheads="1"/>
          </p:cNvPicPr>
          <p:nvPr/>
        </p:nvPicPr>
        <p:blipFill>
          <a:blip r:embed="rId2" cstate="print"/>
          <a:srcRect t="39758"/>
          <a:stretch>
            <a:fillRect/>
          </a:stretch>
        </p:blipFill>
        <p:spPr bwMode="auto">
          <a:xfrm>
            <a:off x="755650" y="1700213"/>
            <a:ext cx="7704138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501" name="AutoShape 13"/>
          <p:cNvSpPr>
            <a:spLocks noChangeArrowheads="1"/>
          </p:cNvSpPr>
          <p:nvPr/>
        </p:nvSpPr>
        <p:spPr bwMode="auto">
          <a:xfrm rot="5400000">
            <a:off x="5039965" y="4184997"/>
            <a:ext cx="1440408" cy="792013"/>
          </a:xfrm>
          <a:prstGeom prst="wedgeRoundRectCallout">
            <a:avLst>
              <a:gd name="adj1" fmla="val -55968"/>
              <a:gd name="adj2" fmla="val 140727"/>
              <a:gd name="adj3" fmla="val 16667"/>
            </a:avLst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8000000" scaled="0"/>
          </a:gradFill>
          <a:ln w="19050">
            <a:solidFill>
              <a:schemeClr val="accent5">
                <a:lumMod val="90000"/>
              </a:schemeClr>
            </a:solidFill>
            <a:miter lim="800000"/>
            <a:headEnd/>
            <a:tailEnd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rot="10800000" vert="eaVert"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ea typeface="華康中圓體" pitchFamily="49" charset="-120"/>
              </a:rPr>
              <a:t>圖片</a:t>
            </a:r>
          </a:p>
        </p:txBody>
      </p:sp>
      <p:sp>
        <p:nvSpPr>
          <p:cNvPr id="63502" name="AutoShape 14"/>
          <p:cNvSpPr>
            <a:spLocks noChangeArrowheads="1"/>
          </p:cNvSpPr>
          <p:nvPr/>
        </p:nvSpPr>
        <p:spPr bwMode="auto">
          <a:xfrm>
            <a:off x="6227763" y="1844675"/>
            <a:ext cx="1728613" cy="792237"/>
          </a:xfrm>
          <a:prstGeom prst="wedgeEllipseCallout">
            <a:avLst>
              <a:gd name="adj1" fmla="val -44431"/>
              <a:gd name="adj2" fmla="val 70046"/>
            </a:avLst>
          </a:prstGeom>
          <a:gradFill>
            <a:gsLst>
              <a:gs pos="0">
                <a:schemeClr val="accent5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</a:gradFill>
          <a:ln w="19050">
            <a:solidFill>
              <a:schemeClr val="accent5">
                <a:lumMod val="90000"/>
              </a:schemeClr>
            </a:solidFill>
            <a:miter lim="800000"/>
            <a:headEnd/>
            <a:tailEnd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ea typeface="華康中圓體" pitchFamily="49" charset="-120"/>
              </a:rPr>
              <a:t>文字</a:t>
            </a:r>
          </a:p>
        </p:txBody>
      </p:sp>
      <p:sp>
        <p:nvSpPr>
          <p:cNvPr id="63503" name="AutoShape 15"/>
          <p:cNvSpPr>
            <a:spLocks noChangeArrowheads="1"/>
          </p:cNvSpPr>
          <p:nvPr/>
        </p:nvSpPr>
        <p:spPr bwMode="auto">
          <a:xfrm>
            <a:off x="1116013" y="3644900"/>
            <a:ext cx="2087562" cy="865188"/>
          </a:xfrm>
          <a:prstGeom prst="wedgeEllipseCallout">
            <a:avLst>
              <a:gd name="adj1" fmla="val 72204"/>
              <a:gd name="adj2" fmla="val 105412"/>
            </a:avLst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18000000" scaled="0"/>
          </a:gradFill>
          <a:ln w="19050">
            <a:solidFill>
              <a:schemeClr val="accent5">
                <a:lumMod val="90000"/>
              </a:schemeClr>
            </a:solidFill>
            <a:miter lim="800000"/>
            <a:headEnd/>
            <a:tailEnd/>
          </a:ln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/>
          <a:lstStyle/>
          <a:p>
            <a:pPr algn="ctr"/>
            <a:r>
              <a:rPr lang="zh-TW" altLang="en-US" sz="3200" dirty="0">
                <a:solidFill>
                  <a:schemeClr val="bg1"/>
                </a:solidFill>
                <a:ea typeface="華康中圓體" pitchFamily="49" charset="-120"/>
              </a:rPr>
              <a:t>超連結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17" dur="50" fill="hold"/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>
                                      <p:cBhvr>
                                        <p:cTn id="18" dur="50" fill="hold"/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" dur="50" fill="hold"/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" fill="hold"/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50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34" dur="50" fill="hold"/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>
                                      <p:cBhvr>
                                        <p:cTn id="35" dur="50" fill="hold"/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" fill="hold"/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" fill="hold"/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50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5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5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2" presetClass="emph" presetSubtype="0" repeatCount="2000" fill="remove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>
                                      <p:cBhvr override="childStyle">
                                        <p:cTn id="51" dur="50" fill="hold"/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>
                                      <p:cBhvr>
                                        <p:cTn id="52" dur="50" fill="hold"/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3" dur="50" fill="hold"/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" fill="hold"/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50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01" grpId="0" autoUpdateAnimBg="0"/>
      <p:bldP spid="63501" grpId="1" animBg="1"/>
      <p:bldP spid="63502" grpId="0" animBg="1"/>
      <p:bldP spid="63502" grpId="1" autoUpdateAnimBg="0"/>
      <p:bldP spid="63503" grpId="0" animBg="1"/>
      <p:bldP spid="63503" grpId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TW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</a:rPr>
              <a:t>授課大綱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55576" y="1988841"/>
            <a:ext cx="7738120" cy="2160240"/>
          </a:xfrm>
        </p:spPr>
        <p:txBody>
          <a:bodyPr/>
          <a:lstStyle/>
          <a:p>
            <a:pPr marL="571500" lvl="0" indent="-571500">
              <a:lnSpc>
                <a:spcPct val="15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瞭解設計網站</a:t>
            </a:r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的步驟</a:t>
            </a:r>
          </a:p>
          <a:p>
            <a:pPr marL="571500" lvl="0" indent="-571500">
              <a:lnSpc>
                <a:spcPct val="150000"/>
              </a:lnSpc>
              <a:spcAft>
                <a:spcPts val="600"/>
              </a:spcAft>
              <a:buFont typeface="Wingdings" charset="2"/>
              <a:buChar char="ü"/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熟悉網頁</a:t>
            </a:r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的基本組成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元素</a:t>
            </a:r>
            <a:endParaRPr lang="zh-TW" altLang="en-US" sz="4000" dirty="0">
              <a:ln>
                <a:solidFill>
                  <a:schemeClr val="accent1"/>
                </a:solidFill>
              </a:ln>
              <a:effectLst>
                <a:outerShdw blurRad="76200" dist="508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華康中圓體" pitchFamily="49" charset="-120"/>
                <a:ea typeface="華康中圓體" pitchFamily="49" charset="-120"/>
              </a:rPr>
              <a:t>文字</a:t>
            </a:r>
            <a:endParaRPr lang="zh-TW" altLang="en-US" dirty="0">
              <a:solidFill>
                <a:schemeClr val="bg1"/>
              </a:solidFill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844824"/>
            <a:ext cx="7200081" cy="4176713"/>
          </a:xfrm>
          <a:effectLst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配合目的選擇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字型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內文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solidFill>
                  <a:srgbClr val="0070C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系統預設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的字型為主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內文標題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solidFill>
                  <a:srgbClr val="C0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加大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、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solidFill>
                  <a:srgbClr val="C0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加粗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、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solidFill>
                  <a:srgbClr val="C0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斜體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標題或企業識別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標題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/>
            </a:r>
            <a:b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</a:b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solidFill>
                  <a:srgbClr val="7030A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圖形文字</a:t>
            </a: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為主</a:t>
            </a:r>
            <a:r>
              <a:rPr lang="en-US" altLang="zh-TW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</a:p>
        </p:txBody>
      </p:sp>
      <p:pic>
        <p:nvPicPr>
          <p:cNvPr id="3074" name="Picture 2" descr="C:\Users\Hang\Pictures\網頁設計螢幕截圖\第一章\2013-05-04_1446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1340768"/>
            <a:ext cx="8767975" cy="5112568"/>
          </a:xfrm>
          <a:prstGeom prst="round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5" name="直線圖說文字 2 4"/>
          <p:cNvSpPr/>
          <p:nvPr/>
        </p:nvSpPr>
        <p:spPr bwMode="auto">
          <a:xfrm>
            <a:off x="539552" y="5157192"/>
            <a:ext cx="1224136" cy="576064"/>
          </a:xfrm>
          <a:prstGeom prst="borderCallout2">
            <a:avLst>
              <a:gd name="adj1" fmla="val 36111"/>
              <a:gd name="adj2" fmla="val 99628"/>
              <a:gd name="adj3" fmla="val 36111"/>
              <a:gd name="adj4" fmla="val 127477"/>
              <a:gd name="adj5" fmla="val -10269"/>
              <a:gd name="adj6" fmla="val 176843"/>
            </a:avLst>
          </a:prstGeom>
          <a:solidFill>
            <a:schemeClr val="accent1"/>
          </a:solidFill>
          <a:ln w="222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oval" w="med" len="med"/>
            <a:tailEnd type="triangle" w="lg" len="lg"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王漢宗特明體繁" pitchFamily="18" charset="-120"/>
                <a:ea typeface="王漢宗特明體繁" pitchFamily="18" charset="-120"/>
              </a:rPr>
              <a:t>內文</a:t>
            </a:r>
          </a:p>
        </p:txBody>
      </p:sp>
      <p:sp>
        <p:nvSpPr>
          <p:cNvPr id="6" name="直線圖說文字 2 5"/>
          <p:cNvSpPr/>
          <p:nvPr/>
        </p:nvSpPr>
        <p:spPr bwMode="auto">
          <a:xfrm>
            <a:off x="251520" y="4365104"/>
            <a:ext cx="1512168" cy="576064"/>
          </a:xfrm>
          <a:prstGeom prst="borderCallout2">
            <a:avLst>
              <a:gd name="adj1" fmla="val 36111"/>
              <a:gd name="adj2" fmla="val 99628"/>
              <a:gd name="adj3" fmla="val 36111"/>
              <a:gd name="adj4" fmla="val 127477"/>
              <a:gd name="adj5" fmla="val 36855"/>
              <a:gd name="adj6" fmla="val 150861"/>
            </a:avLst>
          </a:prstGeom>
          <a:solidFill>
            <a:schemeClr val="accent1"/>
          </a:solidFill>
          <a:ln w="222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oval" w="med" len="med"/>
            <a:tailEnd type="triangle" w="lg" len="lg"/>
          </a:ln>
          <a:effectLst>
            <a:outerShdw blurRad="1016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王漢宗特明體繁" pitchFamily="18" charset="-120"/>
                <a:ea typeface="王漢宗特明體繁" pitchFamily="18" charset="-120"/>
              </a:rPr>
              <a:t>內文標題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51520" y="1916832"/>
            <a:ext cx="4896544" cy="1800200"/>
            <a:chOff x="251520" y="1916832"/>
            <a:chExt cx="4896544" cy="1800200"/>
          </a:xfrm>
        </p:grpSpPr>
        <p:sp>
          <p:nvSpPr>
            <p:cNvPr id="7" name="直線圖說文字 2 6"/>
            <p:cNvSpPr/>
            <p:nvPr/>
          </p:nvSpPr>
          <p:spPr bwMode="auto">
            <a:xfrm>
              <a:off x="251520" y="3140968"/>
              <a:ext cx="1512168" cy="576064"/>
            </a:xfrm>
            <a:prstGeom prst="borderCallout2">
              <a:avLst>
                <a:gd name="adj1" fmla="val 36111"/>
                <a:gd name="adj2" fmla="val 99628"/>
                <a:gd name="adj3" fmla="val 36111"/>
                <a:gd name="adj4" fmla="val 127477"/>
                <a:gd name="adj5" fmla="val -95835"/>
                <a:gd name="adj6" fmla="val 185348"/>
              </a:avLst>
            </a:prstGeom>
            <a:solidFill>
              <a:schemeClr val="accent1"/>
            </a:solidFill>
            <a:ln w="2222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oval" w="med" len="med"/>
              <a:tailEnd type="triangle" w="lg" len="lg"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王漢宗特明體繁" pitchFamily="18" charset="-120"/>
                  <a:ea typeface="王漢宗特明體繁" pitchFamily="18" charset="-120"/>
                </a:rPr>
                <a:t>網頁標題</a:t>
              </a:r>
            </a:p>
          </p:txBody>
        </p:sp>
        <p:cxnSp>
          <p:nvCxnSpPr>
            <p:cNvPr id="9" name="直線單箭頭接點 8"/>
            <p:cNvCxnSpPr/>
            <p:nvPr/>
          </p:nvCxnSpPr>
          <p:spPr bwMode="auto">
            <a:xfrm flipV="1">
              <a:off x="2195736" y="1916832"/>
              <a:ext cx="2952328" cy="1440160"/>
            </a:xfrm>
            <a:prstGeom prst="straightConnector1">
              <a:avLst/>
            </a:prstGeom>
            <a:solidFill>
              <a:schemeClr val="accent1"/>
            </a:solidFill>
            <a:ln w="22225" cap="rnd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cxnSp>
          <p:nvCxnSpPr>
            <p:cNvPr id="11" name="直線單箭頭接點 10"/>
            <p:cNvCxnSpPr/>
            <p:nvPr/>
          </p:nvCxnSpPr>
          <p:spPr bwMode="auto">
            <a:xfrm>
              <a:off x="2195736" y="3356992"/>
              <a:ext cx="1080120" cy="0"/>
            </a:xfrm>
            <a:prstGeom prst="straightConnector1">
              <a:avLst/>
            </a:prstGeom>
            <a:solidFill>
              <a:schemeClr val="accent1"/>
            </a:solidFill>
            <a:ln w="22225" cap="rnd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1" uiExpand="1" build="allAtOnce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  <a:latin typeface="華康中圓體" pitchFamily="49" charset="-120"/>
                <a:ea typeface="華康中圓體" pitchFamily="49" charset="-120"/>
              </a:rPr>
              <a:t>圖像</a:t>
            </a:r>
            <a:endParaRPr lang="zh-TW" altLang="en-US" dirty="0">
              <a:solidFill>
                <a:schemeClr val="bg1"/>
              </a:solidFill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844675"/>
            <a:ext cx="6696025" cy="4176713"/>
          </a:xfrm>
          <a:effectLst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圖像格式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:JPG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、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GIF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、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PNG</a:t>
            </a:r>
          </a:p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圖像讓人視覺更強烈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4098" name="Picture 2" descr="C:\Users\Hang\Pictures\網頁設計螢幕截圖\第一章\2013-05-03_20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924944"/>
            <a:ext cx="4392488" cy="348391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4099" name="Picture 3" descr="C:\Users\Hang\Pictures\網頁設計螢幕截圖\第一章\2013-05-04_16254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844824"/>
            <a:ext cx="7315200" cy="4440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922245932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1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TW" altLang="en-US" smtClean="0">
                <a:solidFill>
                  <a:schemeClr val="bg1"/>
                </a:solidFill>
                <a:latin typeface="華康中圓體" pitchFamily="49" charset="-120"/>
                <a:ea typeface="華康中圓體" pitchFamily="49" charset="-120"/>
              </a:rPr>
              <a:t>超連結</a:t>
            </a:r>
            <a:endParaRPr lang="zh-TW" altLang="en-US" dirty="0">
              <a:solidFill>
                <a:schemeClr val="bg1"/>
              </a:solidFill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844675"/>
            <a:ext cx="6696025" cy="4176713"/>
          </a:xfrm>
          <a:effectLst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超連結是網頁核心價值之一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打破傳統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線性傳播方式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文字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超連結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>
              <a:lnSpc>
                <a:spcPct val="9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圖片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超連結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pic>
        <p:nvPicPr>
          <p:cNvPr id="4" name="Picture 4" descr="C:\Users\Hang\Pictures\網頁設計螢幕截圖\第一章\2013-05-05_1342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916832"/>
            <a:ext cx="6938346" cy="3816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17480420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1" uiExpand="1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a typeface="華康中圓體" pitchFamily="49" charset="-120"/>
              </a:rPr>
              <a:t>結   語</a:t>
            </a:r>
            <a:endParaRPr lang="zh-TW" altLang="en-US" dirty="0">
              <a:ea typeface="華康中圓體" pitchFamily="49" charset="-12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844675"/>
            <a:ext cx="7848871" cy="4267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瞭解設計網站的</a:t>
            </a: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步驟</a:t>
            </a:r>
            <a: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六步驟</a:t>
            </a:r>
            <a: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  <a:endParaRPr lang="zh-TW" altLang="en-US" sz="4000" dirty="0" smtClean="0">
              <a:ln w="9525">
                <a:solidFill>
                  <a:schemeClr val="accent5">
                    <a:lumMod val="90000"/>
                  </a:schemeClr>
                </a:solidFill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熟悉網頁的基本組成</a:t>
            </a: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元素</a:t>
            </a:r>
            <a: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/>
            </a:r>
            <a:b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</a:br>
            <a: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文字、圖片、超連結</a:t>
            </a:r>
            <a:r>
              <a:rPr lang="en-US" altLang="zh-TW" sz="4000" dirty="0" smtClean="0">
                <a:ln w="9525">
                  <a:solidFill>
                    <a:schemeClr val="accent5">
                      <a:lumMod val="90000"/>
                    </a:schemeClr>
                  </a:solidFill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  <a:endParaRPr lang="zh-TW" altLang="en-US" sz="4000" dirty="0" smtClean="0">
              <a:ln w="9525">
                <a:solidFill>
                  <a:schemeClr val="accent5">
                    <a:lumMod val="90000"/>
                  </a:schemeClr>
                </a:solidFill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確定網站設立目的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7664" y="2060848"/>
            <a:ext cx="6854974" cy="36191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目的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公司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、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個人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主要</a:t>
            </a:r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目標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對象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(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瀏覽族群</a:t>
            </a:r>
            <a:r>
              <a:rPr lang="en-US" altLang="zh-TW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從對象決定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設計</a:t>
            </a:r>
            <a:r>
              <a:rPr lang="zh-TW" altLang="en-US" sz="4000" dirty="0">
                <a:ln>
                  <a:solidFill>
                    <a:schemeClr val="accent1"/>
                  </a:solidFill>
                </a:ln>
                <a:solidFill>
                  <a:srgbClr val="FFC000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風格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設立目的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3673028" cy="4051300"/>
          </a:xfrm>
        </p:spPr>
        <p:txBody>
          <a:bodyPr/>
          <a:lstStyle/>
          <a:p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公司網站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/>
            <a:r>
              <a:rPr lang="zh-TW" altLang="en-US" sz="32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建立品牌形象</a:t>
            </a:r>
            <a:endParaRPr lang="en-US" altLang="zh-TW" sz="32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/>
            <a:r>
              <a:rPr lang="zh-TW" altLang="en-US" sz="32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增加曝光率</a:t>
            </a:r>
            <a:endParaRPr lang="en-US" altLang="zh-TW" sz="32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/>
            <a:r>
              <a:rPr lang="zh-TW" altLang="en-US" sz="32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網路行銷</a:t>
            </a:r>
            <a:endParaRPr lang="en-US" altLang="zh-TW" sz="32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/>
            <a:r>
              <a:rPr lang="zh-TW" altLang="en-US" sz="32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網路購物</a:t>
            </a:r>
            <a:endParaRPr lang="en-US" altLang="zh-TW" sz="32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lvl="1"/>
            <a:r>
              <a:rPr lang="zh-TW" altLang="en-US" sz="32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客戶服務</a:t>
            </a:r>
            <a:endParaRPr lang="en-US" altLang="zh-TW" sz="32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60032" y="1844824"/>
            <a:ext cx="4033068" cy="405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20000"/>
              <a:buFont typeface="Arial" charset="0"/>
              <a:buChar char="•"/>
              <a:tabLst/>
              <a:defRPr/>
            </a:pPr>
            <a:r>
              <a:rPr kumimoji="0" lang="zh-TW" altLang="en-US" sz="40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  <a:cs typeface="+mn-cs"/>
              </a:rPr>
              <a:t>個人網站</a:t>
            </a:r>
            <a:endParaRPr kumimoji="0" lang="en-US" altLang="zh-TW" sz="40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1" charset="2"/>
              <a:buChar char="§"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</a:rPr>
              <a:t>分享個人生活</a:t>
            </a:r>
            <a:endParaRPr kumimoji="0" lang="en-US" altLang="zh-TW" sz="32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1" charset="2"/>
              <a:buChar char="§"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</a:rPr>
              <a:t>宣揚個人理念</a:t>
            </a:r>
            <a:endParaRPr kumimoji="0" lang="en-US" altLang="zh-TW" sz="32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1" charset="2"/>
              <a:buChar char="§"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</a:rPr>
              <a:t>展示自己作品</a:t>
            </a:r>
            <a:endParaRPr kumimoji="0" lang="en-US" altLang="zh-TW" sz="32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1" charset="2"/>
              <a:buChar char="§"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</a:rPr>
              <a:t>廣結善緣</a:t>
            </a:r>
            <a:endParaRPr kumimoji="0" lang="en-US" altLang="zh-TW" sz="32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1" charset="2"/>
              <a:buChar char="§"/>
              <a:tabLst/>
              <a:defRPr/>
            </a:pPr>
            <a:r>
              <a:rPr kumimoji="0" lang="zh-TW" altLang="en-US" sz="3200" b="0" i="0" u="none" strike="noStrike" kern="0" cap="none" spc="0" normalizeH="0" baseline="0" noProof="0" dirty="0" smtClean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華康中圓體" pitchFamily="49" charset="-120"/>
                <a:ea typeface="華康中圓體" pitchFamily="49" charset="-120"/>
              </a:rPr>
              <a:t>學習討論</a:t>
            </a:r>
            <a:endParaRPr kumimoji="0" lang="en-US" altLang="zh-TW" sz="3200" b="0" i="0" u="none" strike="noStrike" kern="0" cap="none" spc="0" normalizeH="0" baseline="0" noProof="0" dirty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華康中圓體" pitchFamily="49" charset="-120"/>
              <a:ea typeface="華康中圓體" pitchFamily="49" charset="-12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1" uiExpand="1" build="allAtOnce"/>
      <p:bldP spid="4" grpId="0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目標對象</a:t>
            </a:r>
            <a:r>
              <a:rPr lang="en-US" altLang="zh-TW" dirty="0" smtClean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  <a:sym typeface="Wingdings" pitchFamily="2" charset="2"/>
              </a:rPr>
              <a:t></a:t>
            </a:r>
            <a:r>
              <a:rPr lang="zh-TW" altLang="en-US" dirty="0" smtClean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網頁風格</a:t>
            </a:r>
            <a:endParaRPr lang="zh-TW" altLang="en-US" dirty="0"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5" name="圓角矩形 4"/>
          <p:cNvSpPr/>
          <p:nvPr/>
        </p:nvSpPr>
        <p:spPr bwMode="auto">
          <a:xfrm>
            <a:off x="827584" y="2132856"/>
            <a:ext cx="3533391" cy="100811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  <a:sp3d extrusionH="120650" contourW="25400" prstMaterial="translucentPowder">
            <a:bevelT w="114300" h="50800" prst="hardEdge"/>
            <a:extrusionClr>
              <a:schemeClr val="accent5">
                <a:lumMod val="90000"/>
              </a:schemeClr>
            </a:extrusionClr>
            <a:contourClr>
              <a:schemeClr val="accent5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3d extrusionH="38100" contourW="12700" prstMaterial="flat">
              <a:bevelT w="50800" h="38100" prst="coolSlant"/>
              <a:extrusionClr>
                <a:schemeClr val="accent5"/>
              </a:extrusionClr>
              <a:contourClr>
                <a:schemeClr val="accent5"/>
              </a:contourClr>
            </a:sp3d>
          </a:bodyPr>
          <a:lstStyle/>
          <a:p>
            <a:pPr algn="ctr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zh-TW" altLang="en-US" sz="4800" dirty="0" smtClean="0">
                <a:ln w="6350">
                  <a:noFill/>
                </a:ln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瀏覽族群</a:t>
            </a:r>
            <a:endParaRPr lang="en-US" altLang="zh-TW" sz="4800" dirty="0" smtClean="0">
              <a:ln w="6350"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 w="6350">
                <a:solidFill>
                  <a:schemeClr val="accent5"/>
                </a:solidFill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6" name="圓角矩形 5"/>
          <p:cNvSpPr/>
          <p:nvPr/>
        </p:nvSpPr>
        <p:spPr bwMode="auto">
          <a:xfrm>
            <a:off x="1619672" y="2564904"/>
            <a:ext cx="5688632" cy="1152128"/>
          </a:xfrm>
          <a:prstGeom prst="roundRect">
            <a:avLst>
              <a:gd name="adj" fmla="val 2262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  <a:sp3d extrusionH="120650" contourW="25400" prstMaterial="translucentPowder">
            <a:bevelT w="114300" h="50800" prst="hardEdge"/>
            <a:extrusionClr>
              <a:schemeClr val="accent5">
                <a:lumMod val="90000"/>
              </a:schemeClr>
            </a:extrusionClr>
            <a:contourClr>
              <a:schemeClr val="accent5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3d extrusionH="38100" contourW="12700" prstMaterial="flat">
              <a:bevelT w="50800" h="38100" prst="coolSlant"/>
              <a:extrusionClr>
                <a:schemeClr val="accent5"/>
              </a:extrusionClr>
              <a:contourClr>
                <a:schemeClr val="accent5"/>
              </a:contourClr>
            </a:sp3d>
          </a:bodyPr>
          <a:lstStyle/>
          <a:p>
            <a:pPr algn="ctr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zh-TW" altLang="en-US" sz="5000" dirty="0" smtClean="0">
                <a:ln w="6350">
                  <a:noFill/>
                </a:ln>
                <a:solidFill>
                  <a:srgbClr val="FF5050"/>
                </a:solidFill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網站呈現的內容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4800" b="0" i="0" u="none" strike="noStrike" cap="none" normalizeH="0" baseline="0" dirty="0" smtClean="0">
              <a:ln w="6350">
                <a:solidFill>
                  <a:schemeClr val="accent5"/>
                </a:solidFill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2843808" y="3429000"/>
            <a:ext cx="4968552" cy="1224136"/>
          </a:xfrm>
          <a:prstGeom prst="roundRect">
            <a:avLst>
              <a:gd name="adj" fmla="val 2250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  <a:sp3d extrusionH="120650" contourW="25400" prstMaterial="translucentPowder">
            <a:bevelT w="114300" h="50800" prst="hardEdge"/>
            <a:extrusionClr>
              <a:schemeClr val="accent5">
                <a:lumMod val="90000"/>
              </a:schemeClr>
            </a:extrusionClr>
            <a:contourClr>
              <a:schemeClr val="accent5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3d extrusionH="38100" contourW="12700" prstMaterial="flat">
              <a:bevelT w="50800" h="38100" prst="coolSlant"/>
              <a:extrusionClr>
                <a:schemeClr val="accent5"/>
              </a:extrusionClr>
              <a:contourClr>
                <a:schemeClr val="accent5"/>
              </a:contourClr>
            </a:sp3d>
          </a:bodyPr>
          <a:lstStyle/>
          <a:p>
            <a:pPr algn="ctr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zh-TW" altLang="en-US" sz="5400" dirty="0" smtClean="0">
                <a:ln w="6350">
                  <a:noFill/>
                </a:ln>
                <a:solidFill>
                  <a:srgbClr val="FFC000"/>
                </a:solidFill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版面配置方法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 w="6350">
                <a:solidFill>
                  <a:schemeClr val="accent5"/>
                </a:solidFill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4644008" y="4221088"/>
            <a:ext cx="3888432" cy="1296144"/>
          </a:xfrm>
          <a:prstGeom prst="roundRect">
            <a:avLst>
              <a:gd name="adj" fmla="val 2713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  <a:sp3d extrusionH="120650" contourW="25400" prstMaterial="clear">
            <a:bevelT w="114300" h="50800" prst="hardEdge"/>
            <a:extrusionClr>
              <a:schemeClr val="accent5">
                <a:lumMod val="90000"/>
              </a:schemeClr>
            </a:extrusionClr>
            <a:contourClr>
              <a:schemeClr val="accent5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3d extrusionH="38100" contourW="12700" prstMaterial="flat">
              <a:bevelT w="50800" h="38100" prst="coolSlant"/>
              <a:extrusionClr>
                <a:schemeClr val="accent5"/>
              </a:extrusionClr>
              <a:contourClr>
                <a:schemeClr val="accent5"/>
              </a:contourClr>
            </a:sp3d>
          </a:bodyPr>
          <a:lstStyle/>
          <a:p>
            <a:pPr algn="ctr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zh-TW" altLang="en-US" sz="6000" dirty="0" smtClean="0">
                <a:ln w="6350">
                  <a:noFill/>
                </a:ln>
                <a:solidFill>
                  <a:srgbClr val="00B050"/>
                </a:solidFill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設計風格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dirty="0" smtClean="0">
              <a:ln w="6350">
                <a:solidFill>
                  <a:schemeClr val="accent5"/>
                </a:solidFill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6" name="右彎箭號 15"/>
          <p:cNvSpPr/>
          <p:nvPr/>
        </p:nvSpPr>
        <p:spPr bwMode="auto">
          <a:xfrm rot="5400000">
            <a:off x="2537774" y="4347102"/>
            <a:ext cx="648072" cy="540060"/>
          </a:xfrm>
          <a:prstGeom prst="bentArrow">
            <a:avLst>
              <a:gd name="adj1" fmla="val 42196"/>
              <a:gd name="adj2" fmla="val 36244"/>
              <a:gd name="adj3" fmla="val 44842"/>
              <a:gd name="adj4" fmla="val 43750"/>
            </a:avLst>
          </a:prstGeom>
          <a:solidFill>
            <a:schemeClr val="accent1"/>
          </a:solidFill>
          <a:ln w="1587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>
              <a:rot lat="0" lon="10799999" rev="16200000"/>
            </a:camera>
            <a:lightRig rig="threePt" dir="t"/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19" name="右彎箭號 18"/>
          <p:cNvSpPr/>
          <p:nvPr/>
        </p:nvSpPr>
        <p:spPr bwMode="auto">
          <a:xfrm rot="5400000">
            <a:off x="4157954" y="5067182"/>
            <a:ext cx="648072" cy="540060"/>
          </a:xfrm>
          <a:prstGeom prst="bentArrow">
            <a:avLst>
              <a:gd name="adj1" fmla="val 42196"/>
              <a:gd name="adj2" fmla="val 36244"/>
              <a:gd name="adj3" fmla="val 44842"/>
              <a:gd name="adj4" fmla="val 43750"/>
            </a:avLst>
          </a:prstGeom>
          <a:solidFill>
            <a:schemeClr val="accent1"/>
          </a:solidFill>
          <a:ln w="1587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>
              <a:rot lat="0" lon="10799999" rev="16200000"/>
            </a:camera>
            <a:lightRig rig="threePt" dir="t"/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sp>
        <p:nvSpPr>
          <p:cNvPr id="20" name="右彎箭號 19"/>
          <p:cNvSpPr/>
          <p:nvPr/>
        </p:nvSpPr>
        <p:spPr bwMode="auto">
          <a:xfrm rot="5400000">
            <a:off x="1349642" y="3555014"/>
            <a:ext cx="648072" cy="540060"/>
          </a:xfrm>
          <a:prstGeom prst="bentArrow">
            <a:avLst>
              <a:gd name="adj1" fmla="val 42196"/>
              <a:gd name="adj2" fmla="val 36244"/>
              <a:gd name="adj3" fmla="val 44842"/>
              <a:gd name="adj4" fmla="val 43750"/>
            </a:avLst>
          </a:prstGeom>
          <a:solidFill>
            <a:schemeClr val="accent1"/>
          </a:solidFill>
          <a:ln w="15875" cap="flat" cmpd="sng" algn="ctr">
            <a:solidFill>
              <a:schemeClr val="accent5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bliqueTopRight">
              <a:rot lat="0" lon="10799999" rev="16200000"/>
            </a:camera>
            <a:lightRig rig="threePt" dir="t"/>
          </a:scene3d>
          <a:sp3d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MS PGothic" pitchFamily="34" charset="-128"/>
            </a:endParaRPr>
          </a:p>
        </p:txBody>
      </p:sp>
      <p:pic>
        <p:nvPicPr>
          <p:cNvPr id="1027" name="Picture 3" descr="C:\Users\Hang\Pictures\網頁設計螢幕截圖\第一章\香奈兒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487790" cy="48691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143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C:\Users\Hang\Pictures\網頁設計螢幕截圖\第一章\橘子遊戲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7874000" cy="5118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C:\Users\Hang\Pictures\網頁設計螢幕截圖\第一章\科學人雜誌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1412776"/>
            <a:ext cx="7605712" cy="528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143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9" name="Picture 5" descr="C:\Users\Hang\Pictures\網頁設計螢幕截圖\第一章\人形世界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1556792"/>
            <a:ext cx="7200800" cy="5149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114300" dist="508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6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ffectLst>
                  <a:outerShdw blurRad="889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規劃網站架構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44675"/>
            <a:ext cx="7359650" cy="4051300"/>
          </a:xfrm>
        </p:spPr>
        <p:txBody>
          <a:bodyPr/>
          <a:lstStyle/>
          <a:p>
            <a:r>
              <a:rPr lang="zh-TW" altLang="en-US" sz="40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篩選必要資訊並</a:t>
            </a:r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分類</a:t>
            </a:r>
            <a:endParaRPr lang="en-US" altLang="zh-TW" sz="4000" dirty="0" smtClean="0">
              <a:ln>
                <a:solidFill>
                  <a:schemeClr val="accent1"/>
                </a:solidFill>
              </a:ln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  <a:p>
            <a:r>
              <a:rPr lang="zh-TW" altLang="en-US" sz="40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製作網站架構</a:t>
            </a:r>
          </a:p>
        </p:txBody>
      </p:sp>
      <p:pic>
        <p:nvPicPr>
          <p:cNvPr id="2052" name="Picture 4" descr="C:\Users\Hang\Pictures\網頁設計螢幕截圖\第三章\2013-05-01_1632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573016"/>
            <a:ext cx="7200800" cy="244827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rnd">
            <a:solidFill>
              <a:schemeClr val="accent5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 prst="relaxedInset"/>
            <a:contourClr>
              <a:srgbClr val="C0C0C0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440581603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772400" cy="1146051"/>
          </a:xfrm>
        </p:spPr>
        <p:txBody>
          <a:bodyPr/>
          <a:lstStyle/>
          <a:p>
            <a:pPr algn="ctr"/>
            <a:r>
              <a:rPr lang="zh-Hant" altLang="en-US" sz="4800" b="0" dirty="0" smtClean="0"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架構網站簡要步驟</a:t>
            </a:r>
            <a:endParaRPr lang="zh-TW" altLang="en-US" sz="4800" b="0" dirty="0">
              <a:effectLst>
                <a:outerShdw blurRad="76200" dist="63500" dir="2700000" algn="tl" rotWithShape="0">
                  <a:prstClr val="black">
                    <a:alpha val="40000"/>
                  </a:prstClr>
                </a:outerShdw>
              </a:effectLst>
              <a:latin typeface="華康中圓體" pitchFamily="49" charset="-120"/>
              <a:ea typeface="華康中圓體" pitchFamily="49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403648" y="1700809"/>
            <a:ext cx="7378080" cy="4104456"/>
          </a:xfrm>
        </p:spPr>
        <p:txBody>
          <a:bodyPr/>
          <a:lstStyle/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確定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網站設立目的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網站架構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蒐集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相關資料、圖片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規劃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網頁配置與內容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網頁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製作及發佈、測試</a:t>
            </a:r>
          </a:p>
          <a:p>
            <a:pPr marL="742950" lvl="0" indent="-742950">
              <a:buClr>
                <a:srgbClr val="0070C0"/>
              </a:buClr>
              <a:buSzPct val="95000"/>
              <a:buFont typeface="+mj-ea"/>
              <a:buAutoNum type="ea1ChtPeriod"/>
            </a:pPr>
            <a:r>
              <a:rPr lang="zh-TW" altLang="en-US" sz="3600" dirty="0" smtClean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網站</a:t>
            </a:r>
            <a:r>
              <a:rPr lang="zh-TW" altLang="en-US" sz="3600" dirty="0">
                <a:ln>
                  <a:solidFill>
                    <a:schemeClr val="accent1"/>
                  </a:solidFill>
                </a:ln>
                <a:effectLst>
                  <a:outerShdw blurRad="762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華康中圓體" pitchFamily="49" charset="-120"/>
                <a:ea typeface="華康中圓體" pitchFamily="49" charset="-120"/>
              </a:rPr>
              <a:t>的更新與維護</a:t>
            </a:r>
          </a:p>
        </p:txBody>
      </p:sp>
    </p:spTree>
    <p:extLst>
      <p:ext uri="{BB962C8B-B14F-4D97-AF65-F5344CB8AC3E}">
        <p14:creationId xmlns="" xmlns:p14="http://schemas.microsoft.com/office/powerpoint/2010/main" val="22219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佈景主題1">
  <a:themeElements>
    <a:clrScheme name="Candybar 3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5B87F2"/>
      </a:accent1>
      <a:accent2>
        <a:srgbClr val="555555"/>
      </a:accent2>
      <a:accent3>
        <a:srgbClr val="FFFFFF"/>
      </a:accent3>
      <a:accent4>
        <a:srgbClr val="000000"/>
      </a:accent4>
      <a:accent5>
        <a:srgbClr val="B5C3F7"/>
      </a:accent5>
      <a:accent6>
        <a:srgbClr val="4C4C4C"/>
      </a:accent6>
      <a:hlink>
        <a:srgbClr val="5DA31E"/>
      </a:hlink>
      <a:folHlink>
        <a:srgbClr val="BAD41A"/>
      </a:folHlink>
    </a:clrScheme>
    <a:fontScheme name="自訂 1">
      <a:majorFont>
        <a:latin typeface="Arial"/>
        <a:ea typeface="華康中圓體"/>
        <a:cs typeface=""/>
      </a:majorFont>
      <a:minorFont>
        <a:latin typeface="Arial"/>
        <a:ea typeface="華康中圓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andybar 1">
        <a:dk1>
          <a:srgbClr val="000000"/>
        </a:dk1>
        <a:lt1>
          <a:srgbClr val="FFFFFF"/>
        </a:lt1>
        <a:dk2>
          <a:srgbClr val="003366"/>
        </a:dk2>
        <a:lt2>
          <a:srgbClr val="AAAAAA"/>
        </a:lt2>
        <a:accent1>
          <a:srgbClr val="EEEEEE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F5F5F5"/>
        </a:accent5>
        <a:accent6>
          <a:srgbClr val="002D5C"/>
        </a:accent6>
        <a:hlink>
          <a:srgbClr val="5B87F2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2">
        <a:dk1>
          <a:srgbClr val="000000"/>
        </a:dk1>
        <a:lt1>
          <a:srgbClr val="FFFFFF"/>
        </a:lt1>
        <a:dk2>
          <a:srgbClr val="FFFFFF"/>
        </a:dk2>
        <a:lt2>
          <a:srgbClr val="888888"/>
        </a:lt2>
        <a:accent1>
          <a:srgbClr val="BAD41A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D9E6AB"/>
        </a:accent5>
        <a:accent6>
          <a:srgbClr val="744BBD"/>
        </a:accent6>
        <a:hlink>
          <a:srgbClr val="5DA31E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5B87F2"/>
        </a:accent1>
        <a:accent2>
          <a:srgbClr val="555555"/>
        </a:accent2>
        <a:accent3>
          <a:srgbClr val="FFFFFF"/>
        </a:accent3>
        <a:accent4>
          <a:srgbClr val="000000"/>
        </a:accent4>
        <a:accent5>
          <a:srgbClr val="B5C3F7"/>
        </a:accent5>
        <a:accent6>
          <a:srgbClr val="4C4C4C"/>
        </a:accent6>
        <a:hlink>
          <a:srgbClr val="5DA31E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A8A8"/>
        </a:accent1>
        <a:accent2>
          <a:srgbClr val="FFCC18"/>
        </a:accent2>
        <a:accent3>
          <a:srgbClr val="FFFFFF"/>
        </a:accent3>
        <a:accent4>
          <a:srgbClr val="000000"/>
        </a:accent4>
        <a:accent5>
          <a:srgbClr val="FFD1D1"/>
        </a:accent5>
        <a:accent6>
          <a:srgbClr val="E7B915"/>
        </a:accent6>
        <a:hlink>
          <a:srgbClr val="6876E7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E6E658"/>
        </a:accent1>
        <a:accent2>
          <a:srgbClr val="8CBC1C"/>
        </a:accent2>
        <a:accent3>
          <a:srgbClr val="FFFFFF"/>
        </a:accent3>
        <a:accent4>
          <a:srgbClr val="000000"/>
        </a:accent4>
        <a:accent5>
          <a:srgbClr val="F0F0B4"/>
        </a:accent5>
        <a:accent6>
          <a:srgbClr val="7EAA18"/>
        </a:accent6>
        <a:hlink>
          <a:srgbClr val="6876E7"/>
        </a:hlink>
        <a:folHlink>
          <a:srgbClr val="5FBD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6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5918BB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B5ABDA"/>
        </a:accent5>
        <a:accent6>
          <a:srgbClr val="744BBD"/>
        </a:accent6>
        <a:hlink>
          <a:srgbClr val="DC54AD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7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FF7518"/>
        </a:accent1>
        <a:accent2>
          <a:srgbClr val="888888"/>
        </a:accent2>
        <a:accent3>
          <a:srgbClr val="FFFFFF"/>
        </a:accent3>
        <a:accent4>
          <a:srgbClr val="000000"/>
        </a:accent4>
        <a:accent5>
          <a:srgbClr val="FFBDAB"/>
        </a:accent5>
        <a:accent6>
          <a:srgbClr val="7B7B7B"/>
        </a:accent6>
        <a:hlink>
          <a:srgbClr val="8CBC1C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ndybar">
  <a:themeElements>
    <a:clrScheme name="Candybar 3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5B87F2"/>
      </a:accent1>
      <a:accent2>
        <a:srgbClr val="555555"/>
      </a:accent2>
      <a:accent3>
        <a:srgbClr val="FFFFFF"/>
      </a:accent3>
      <a:accent4>
        <a:srgbClr val="000000"/>
      </a:accent4>
      <a:accent5>
        <a:srgbClr val="B5C3F7"/>
      </a:accent5>
      <a:accent6>
        <a:srgbClr val="4C4C4C"/>
      </a:accent6>
      <a:hlink>
        <a:srgbClr val="5DA31E"/>
      </a:hlink>
      <a:folHlink>
        <a:srgbClr val="BAD41A"/>
      </a:folHlink>
    </a:clrScheme>
    <a:fontScheme name="Candyba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MS PGothic" pitchFamily="34" charset="-128"/>
          </a:defRPr>
        </a:defPPr>
      </a:lstStyle>
    </a:lnDef>
  </a:objectDefaults>
  <a:extraClrSchemeLst>
    <a:extraClrScheme>
      <a:clrScheme name="Candybar 1">
        <a:dk1>
          <a:srgbClr val="000000"/>
        </a:dk1>
        <a:lt1>
          <a:srgbClr val="FFFFFF"/>
        </a:lt1>
        <a:dk2>
          <a:srgbClr val="003366"/>
        </a:dk2>
        <a:lt2>
          <a:srgbClr val="AAAAAA"/>
        </a:lt2>
        <a:accent1>
          <a:srgbClr val="EEEEEE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F5F5F5"/>
        </a:accent5>
        <a:accent6>
          <a:srgbClr val="002D5C"/>
        </a:accent6>
        <a:hlink>
          <a:srgbClr val="5B87F2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2">
        <a:dk1>
          <a:srgbClr val="000000"/>
        </a:dk1>
        <a:lt1>
          <a:srgbClr val="FFFFFF"/>
        </a:lt1>
        <a:dk2>
          <a:srgbClr val="FFFFFF"/>
        </a:dk2>
        <a:lt2>
          <a:srgbClr val="888888"/>
        </a:lt2>
        <a:accent1>
          <a:srgbClr val="BAD41A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D9E6AB"/>
        </a:accent5>
        <a:accent6>
          <a:srgbClr val="744BBD"/>
        </a:accent6>
        <a:hlink>
          <a:srgbClr val="5DA31E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5B87F2"/>
        </a:accent1>
        <a:accent2>
          <a:srgbClr val="555555"/>
        </a:accent2>
        <a:accent3>
          <a:srgbClr val="FFFFFF"/>
        </a:accent3>
        <a:accent4>
          <a:srgbClr val="000000"/>
        </a:accent4>
        <a:accent5>
          <a:srgbClr val="B5C3F7"/>
        </a:accent5>
        <a:accent6>
          <a:srgbClr val="4C4C4C"/>
        </a:accent6>
        <a:hlink>
          <a:srgbClr val="5DA31E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A8A8"/>
        </a:accent1>
        <a:accent2>
          <a:srgbClr val="FFCC18"/>
        </a:accent2>
        <a:accent3>
          <a:srgbClr val="FFFFFF"/>
        </a:accent3>
        <a:accent4>
          <a:srgbClr val="000000"/>
        </a:accent4>
        <a:accent5>
          <a:srgbClr val="FFD1D1"/>
        </a:accent5>
        <a:accent6>
          <a:srgbClr val="E7B915"/>
        </a:accent6>
        <a:hlink>
          <a:srgbClr val="6876E7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E6E658"/>
        </a:accent1>
        <a:accent2>
          <a:srgbClr val="8CBC1C"/>
        </a:accent2>
        <a:accent3>
          <a:srgbClr val="FFFFFF"/>
        </a:accent3>
        <a:accent4>
          <a:srgbClr val="000000"/>
        </a:accent4>
        <a:accent5>
          <a:srgbClr val="F0F0B4"/>
        </a:accent5>
        <a:accent6>
          <a:srgbClr val="7EAA18"/>
        </a:accent6>
        <a:hlink>
          <a:srgbClr val="6876E7"/>
        </a:hlink>
        <a:folHlink>
          <a:srgbClr val="5FBD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6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5918BB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B5ABDA"/>
        </a:accent5>
        <a:accent6>
          <a:srgbClr val="744BBD"/>
        </a:accent6>
        <a:hlink>
          <a:srgbClr val="DC54AD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ndybar 7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FF7518"/>
        </a:accent1>
        <a:accent2>
          <a:srgbClr val="888888"/>
        </a:accent2>
        <a:accent3>
          <a:srgbClr val="FFFFFF"/>
        </a:accent3>
        <a:accent4>
          <a:srgbClr val="000000"/>
        </a:accent4>
        <a:accent5>
          <a:srgbClr val="FFBDAB"/>
        </a:accent5>
        <a:accent6>
          <a:srgbClr val="7B7B7B"/>
        </a:accent6>
        <a:hlink>
          <a:srgbClr val="8CBC1C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1816</TotalTime>
  <Words>504</Words>
  <Application>Microsoft Office PowerPoint</Application>
  <PresentationFormat>如螢幕大小 (4:3)</PresentationFormat>
  <Paragraphs>129</Paragraphs>
  <Slides>23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23</vt:i4>
      </vt:variant>
    </vt:vector>
  </HeadingPairs>
  <TitlesOfParts>
    <vt:vector size="25" baseType="lpstr">
      <vt:lpstr>佈景主題1</vt:lpstr>
      <vt:lpstr>Candybar</vt:lpstr>
      <vt:lpstr>網站設計步驟</vt:lpstr>
      <vt:lpstr>授課大綱</vt:lpstr>
      <vt:lpstr>架構網站簡要步驟</vt:lpstr>
      <vt:lpstr>確定網站設立目的</vt:lpstr>
      <vt:lpstr>網站設立目的</vt:lpstr>
      <vt:lpstr>目標對象網頁風格</vt:lpstr>
      <vt:lpstr>架構網站簡要步驟</vt:lpstr>
      <vt:lpstr>規劃網站架構</vt:lpstr>
      <vt:lpstr>架構網站簡要步驟</vt:lpstr>
      <vt:lpstr>蒐集相關資料、圖片</vt:lpstr>
      <vt:lpstr>架構網站簡要步驟</vt:lpstr>
      <vt:lpstr>規劃網頁配置與內容</vt:lpstr>
      <vt:lpstr>規劃網頁配置與內容</vt:lpstr>
      <vt:lpstr>規劃網頁配置與內容</vt:lpstr>
      <vt:lpstr>架構網站簡要步驟</vt:lpstr>
      <vt:lpstr>網頁製作及發佈、測試</vt:lpstr>
      <vt:lpstr>架構網站簡要步驟</vt:lpstr>
      <vt:lpstr>網站的更新與維護</vt:lpstr>
      <vt:lpstr>網頁構成的元素</vt:lpstr>
      <vt:lpstr>文字</vt:lpstr>
      <vt:lpstr>圖像</vt:lpstr>
      <vt:lpstr>超連結</vt:lpstr>
      <vt:lpstr>結   語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Hang</dc:creator>
  <cp:lastModifiedBy>Hang</cp:lastModifiedBy>
  <cp:revision>171</cp:revision>
  <dcterms:created xsi:type="dcterms:W3CDTF">2013-07-02T16:46:25Z</dcterms:created>
  <dcterms:modified xsi:type="dcterms:W3CDTF">2013-07-07T14:37:41Z</dcterms:modified>
</cp:coreProperties>
</file>